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52"/>
  </p:notesMasterIdLst>
  <p:handoutMasterIdLst>
    <p:handoutMasterId r:id="rId53"/>
  </p:handoutMasterIdLst>
  <p:sldIdLst>
    <p:sldId id="257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300" r:id="rId12"/>
    <p:sldId id="267" r:id="rId13"/>
    <p:sldId id="301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90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1" r:id="rId38"/>
    <p:sldId id="292" r:id="rId39"/>
    <p:sldId id="293" r:id="rId40"/>
    <p:sldId id="297" r:id="rId41"/>
    <p:sldId id="294" r:id="rId42"/>
    <p:sldId id="295" r:id="rId43"/>
    <p:sldId id="296" r:id="rId44"/>
    <p:sldId id="298" r:id="rId45"/>
    <p:sldId id="299" r:id="rId46"/>
    <p:sldId id="302" r:id="rId47"/>
    <p:sldId id="303" r:id="rId48"/>
    <p:sldId id="305" r:id="rId49"/>
    <p:sldId id="306" r:id="rId50"/>
    <p:sldId id="304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46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16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3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>
              <a:latin typeface="Calibri" panose="020F0502020204030204" pitchFamily="34" charset="0"/>
            </a:endParaRP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6C780F1-8920-4F70-8928-22D34454FCB3}" type="datetime1">
              <a:rPr lang="pl-PL" smtClean="0">
                <a:latin typeface="Calibri" panose="020F0502020204030204" pitchFamily="34" charset="0"/>
              </a:rPr>
              <a:t>15.01.2026</a:t>
            </a:fld>
            <a:endParaRPr lang="pl-PL">
              <a:latin typeface="Calibri" panose="020F0502020204030204" pitchFamily="34" charset="0"/>
            </a:endParaRPr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>
              <a:latin typeface="Calibri" panose="020F0502020204030204" pitchFamily="34" charset="0"/>
            </a:endParaRPr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C33ADDF-418B-4AEE-81B9-E77B3218F8B3}" type="slidenum">
              <a:rPr lang="pl-PL" smtClean="0">
                <a:latin typeface="Calibri" panose="020F0502020204030204" pitchFamily="34" charset="0"/>
              </a:rPr>
              <a:t>‹#›</a:t>
            </a:fld>
            <a:endParaRPr lang="pl-P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9590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pl-PL" noProof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2F2AA167-9E3E-49DA-B722-1E96E8602C4C}" type="datetime1">
              <a:rPr lang="pl-PL" noProof="0" smtClean="0"/>
              <a:t>15.01.2026</a:t>
            </a:fld>
            <a:endParaRPr lang="pl-PL" noProof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2275029A-2D1E-47A5-9598-4A9AC47B3AC1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0307704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5029A-2D1E-47A5-9598-4A9AC47B3AC1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0265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5029A-2D1E-47A5-9598-4A9AC47B3AC1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1642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C477D-3098-E17E-1245-9EED2088A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B83994C-6248-F3AB-1773-A54043B9B4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77CC16A-F50B-F6E4-600B-679E847C0A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E331003-C4DA-35E7-323E-B074E8B9B1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5029A-2D1E-47A5-9598-4A9AC47B3AC1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4917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56C7-5B59-4ABF-88E2-A1B04F8F43BE}" type="datetime1">
              <a:rPr lang="pl-PL" noProof="0" smtClean="0"/>
              <a:t>15.01.2026</a:t>
            </a:fld>
            <a:endParaRPr lang="pl-PL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noProof="0"/>
              <a:t>Dodaj stopkę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795184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1" name="click.wav"/>
          </p:stSnd>
        </p:sndAc>
      </p:transition>
    </mc:Choice>
    <mc:Fallback xmlns="">
      <p:transition spd="slow" advTm="5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20D05-EE8A-4CBE-B4C1-0A31186D4990}" type="datetime1">
              <a:rPr lang="pl-PL" noProof="0" smtClean="0"/>
              <a:t>15.01.2026</a:t>
            </a:fld>
            <a:endParaRPr lang="pl-PL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noProof="0"/>
              <a:t>Dodaj stopkę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22963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1" name="click.wav"/>
          </p:stSnd>
        </p:sndAc>
      </p:transition>
    </mc:Choice>
    <mc:Fallback xmlns="">
      <p:transition spd="slow" advTm="5000">
        <p:fade/>
        <p:sndAc>
          <p:stSnd>
            <p:snd r:embed="rId3" name="click.wav"/>
          </p:stSnd>
        </p:sndAc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20D05-EE8A-4CBE-B4C1-0A31186D4990}" type="datetime1">
              <a:rPr lang="pl-PL" noProof="0" smtClean="0"/>
              <a:t>15.01.2026</a:t>
            </a:fld>
            <a:endParaRPr lang="pl-PL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noProof="0"/>
              <a:t>Dodaj stopkę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584308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1" name="click.wav"/>
          </p:stSnd>
        </p:sndAc>
      </p:transition>
    </mc:Choice>
    <mc:Fallback xmlns="">
      <p:transition spd="slow" advTm="5000">
        <p:fade/>
        <p:sndAc>
          <p:stSnd>
            <p:snd r:embed="rId3" name="click.wav"/>
          </p:stSnd>
        </p:sndAc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20D05-EE8A-4CBE-B4C1-0A31186D4990}" type="datetime1">
              <a:rPr lang="pl-PL" noProof="0" smtClean="0"/>
              <a:t>15.01.2026</a:t>
            </a:fld>
            <a:endParaRPr lang="pl-PL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noProof="0"/>
              <a:t>Dodaj stopkę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pl-PL" noProof="0" smtClean="0"/>
              <a:pPr/>
              <a:t>‹#›</a:t>
            </a:fld>
            <a:endParaRPr lang="pl-PL" noProof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1671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1" name="click.wav"/>
          </p:stSnd>
        </p:sndAc>
      </p:transition>
    </mc:Choice>
    <mc:Fallback xmlns="">
      <p:transition spd="slow" advTm="5000">
        <p:fade/>
        <p:sndAc>
          <p:stSnd>
            <p:snd r:embed="rId3" name="click.wav"/>
          </p:stSnd>
        </p:sndAc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20D05-EE8A-4CBE-B4C1-0A31186D4990}" type="datetime1">
              <a:rPr lang="pl-PL" noProof="0" smtClean="0"/>
              <a:t>15.01.2026</a:t>
            </a:fld>
            <a:endParaRPr lang="pl-PL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noProof="0"/>
              <a:t>Dodaj stopkę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811604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1" name="click.wav"/>
          </p:stSnd>
        </p:sndAc>
      </p:transition>
    </mc:Choice>
    <mc:Fallback xmlns="">
      <p:transition spd="slow" advTm="5000">
        <p:fade/>
        <p:sndAc>
          <p:stSnd>
            <p:snd r:embed="rId3" name="click.wav"/>
          </p:stSnd>
        </p:sndAc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20D05-EE8A-4CBE-B4C1-0A31186D4990}" type="datetime1">
              <a:rPr lang="pl-PL" noProof="0" smtClean="0"/>
              <a:t>15.01.2026</a:t>
            </a:fld>
            <a:endParaRPr lang="pl-PL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noProof="0"/>
              <a:t>Dodaj stopkę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475087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1" name="click.wav"/>
          </p:stSnd>
        </p:sndAc>
      </p:transition>
    </mc:Choice>
    <mc:Fallback xmlns="">
      <p:transition spd="slow" advTm="5000">
        <p:fade/>
        <p:sndAc>
          <p:stSnd>
            <p:snd r:embed="rId3" name="click.wav"/>
          </p:stSnd>
        </p:sndAc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20D05-EE8A-4CBE-B4C1-0A31186D4990}" type="datetime1">
              <a:rPr lang="pl-PL" noProof="0" smtClean="0"/>
              <a:t>15.01.2026</a:t>
            </a:fld>
            <a:endParaRPr lang="pl-PL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noProof="0"/>
              <a:t>Dodaj stopkę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022044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1" name="click.wav"/>
          </p:stSnd>
        </p:sndAc>
      </p:transition>
    </mc:Choice>
    <mc:Fallback xmlns="">
      <p:transition spd="slow" advTm="5000">
        <p:fade/>
        <p:sndAc>
          <p:stSnd>
            <p:snd r:embed="rId3" name="click.wav"/>
          </p:stSnd>
        </p:sndAc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F4F11-16F0-486C-A4EA-7E355B57B356}" type="datetime1">
              <a:rPr lang="pl-PL" noProof="0" smtClean="0"/>
              <a:t>15.01.2026</a:t>
            </a:fld>
            <a:endParaRPr lang="pl-PL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noProof="0"/>
              <a:t>Dodaj stopkę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084073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1" name="click.wav"/>
          </p:stSnd>
        </p:sndAc>
      </p:transition>
    </mc:Choice>
    <mc:Fallback xmlns="">
      <p:transition spd="slow" advTm="5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4FC59-7DCB-42CA-8AFA-50EBE22AED89}" type="datetime1">
              <a:rPr lang="pl-PL" noProof="0" smtClean="0"/>
              <a:t>15.01.2026</a:t>
            </a:fld>
            <a:endParaRPr lang="pl-PL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noProof="0"/>
              <a:t>Dodaj stopkę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368704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1" name="click.wav"/>
          </p:stSnd>
        </p:sndAc>
      </p:transition>
    </mc:Choice>
    <mc:Fallback xmlns="">
      <p:transition spd="slow" advTm="5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81387-9C8F-45FE-B325-4E1FA5B738D2}" type="datetime1">
              <a:rPr lang="pl-PL" noProof="0" smtClean="0"/>
              <a:t>15.01.2026</a:t>
            </a:fld>
            <a:endParaRPr lang="pl-PL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noProof="0"/>
              <a:t>Dodaj stopkę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561643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1" name="click.wav"/>
          </p:stSnd>
        </p:sndAc>
      </p:transition>
    </mc:Choice>
    <mc:Fallback xmlns="">
      <p:transition spd="slow" advTm="5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738D-9413-4B5E-8818-FC954DC43B9B}" type="datetime1">
              <a:rPr lang="pl-PL" noProof="0" smtClean="0"/>
              <a:t>15.01.2026</a:t>
            </a:fld>
            <a:endParaRPr lang="pl-PL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noProof="0"/>
              <a:t>Dodaj stopkę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923599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1" name="click.wav"/>
          </p:stSnd>
        </p:sndAc>
      </p:transition>
    </mc:Choice>
    <mc:Fallback xmlns="">
      <p:transition spd="slow" advTm="5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935C-8393-4814-91A5-4BAAC6FCFFBC}" type="datetime1">
              <a:rPr lang="pl-PL" smtClean="0"/>
              <a:t>15.01.2026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Dodaj stopkę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45373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1" name="click.wav"/>
          </p:stSnd>
        </p:sndAc>
      </p:transition>
    </mc:Choice>
    <mc:Fallback xmlns="">
      <p:transition spd="slow" advTm="5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BB1EE-7AB8-4E4E-A182-467683AAF3B0}" type="datetime1">
              <a:rPr lang="pl-PL" smtClean="0"/>
              <a:t>15.01.2026</a:t>
            </a:fld>
            <a:endParaRPr lang="pl-P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Dodaj stopkę</a:t>
            </a:r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76211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1" name="click.wav"/>
          </p:stSnd>
        </p:sndAc>
      </p:transition>
    </mc:Choice>
    <mc:Fallback xmlns="">
      <p:transition spd="slow" advTm="5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98BF3-BF76-47D3-B122-1164EF346440}" type="datetime1">
              <a:rPr lang="pl-PL" noProof="0" smtClean="0"/>
              <a:t>15.01.2026</a:t>
            </a:fld>
            <a:endParaRPr lang="pl-PL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noProof="0"/>
              <a:t>Dodaj stopkę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060390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1" name="click.wav"/>
          </p:stSnd>
        </p:sndAc>
      </p:transition>
    </mc:Choice>
    <mc:Fallback xmlns="">
      <p:transition spd="slow" advTm="5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B79E-9E26-4623-8E79-F74B7E643FB1}" type="datetime1">
              <a:rPr lang="pl-PL" noProof="0" smtClean="0"/>
              <a:t>15.01.2026</a:t>
            </a:fld>
            <a:endParaRPr lang="pl-PL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noProof="0"/>
              <a:t>Dodaj stopkę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223199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1" name="click.wav"/>
          </p:stSnd>
        </p:sndAc>
      </p:transition>
    </mc:Choice>
    <mc:Fallback xmlns="">
      <p:transition spd="slow" advTm="5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F25AB-83F8-48EC-99D8-0AED0C34E7E3}" type="datetime1">
              <a:rPr lang="pl-PL" noProof="0" smtClean="0"/>
              <a:t>15.01.2026</a:t>
            </a:fld>
            <a:endParaRPr lang="pl-PL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noProof="0"/>
              <a:t>Dodaj stopkę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95789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1" name="click.wav"/>
          </p:stSnd>
        </p:sndAc>
      </p:transition>
    </mc:Choice>
    <mc:Fallback xmlns="">
      <p:transition spd="slow" advTm="5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F007-2F34-4A97-8666-AEC7967B76D8}" type="datetime1">
              <a:rPr lang="pl-PL" noProof="0" smtClean="0"/>
              <a:t>15.01.2026</a:t>
            </a:fld>
            <a:endParaRPr lang="pl-PL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noProof="0"/>
              <a:t>Dodaj stopkę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892843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1" name="click.wav"/>
          </p:stSnd>
        </p:sndAc>
      </p:transition>
    </mc:Choice>
    <mc:Fallback xmlns="">
      <p:transition spd="slow" advTm="5000">
        <p:fade/>
        <p:sndAc>
          <p:stSnd>
            <p:snd r:embed="rId3" name="click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20D05-EE8A-4CBE-B4C1-0A31186D4990}" type="datetime1">
              <a:rPr lang="pl-PL" noProof="0" smtClean="0"/>
              <a:t>15.01.2026</a:t>
            </a:fld>
            <a:endParaRPr lang="pl-PL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noProof="0"/>
              <a:t>Dodaj stopkę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D6987-FB6D-4DB8-81B8-AD0F35E3BB5F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5841970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19" name="click.wav"/>
          </p:stSnd>
        </p:sndAc>
      </p:transition>
    </mc:Choice>
    <mc:Fallback xmlns="">
      <p:transition spd="slow" advTm="5000">
        <p:fade/>
        <p:sndAc>
          <p:stSnd>
            <p:snd r:embed="rId20" name="click.wav"/>
          </p:stSnd>
        </p:sndAc>
      </p:transition>
    </mc:Fallback>
  </mc:AlternateConten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audio" Target="../media/audio1.wav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11" Type="http://schemas.openxmlformats.org/officeDocument/2006/relationships/audio" Target="../media/audio1.wav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9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0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Relationship Id="rId9" Type="http://schemas.openxmlformats.org/officeDocument/2006/relationships/audio" Target="../media/audio1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Relationship Id="rId9" Type="http://schemas.openxmlformats.org/officeDocument/2006/relationships/audio" Target="../media/audio1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10" Type="http://schemas.openxmlformats.org/officeDocument/2006/relationships/audio" Target="../media/audio1.wav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3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3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41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Relationship Id="rId9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5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91174" y="1129552"/>
            <a:ext cx="9409651" cy="1312531"/>
          </a:xfrm>
        </p:spPr>
        <p:txBody>
          <a:bodyPr rtlCol="0">
            <a:normAutofit/>
          </a:bodyPr>
          <a:lstStyle/>
          <a:p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Centrum Promocji Kultury w Drezdenku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656825" y="2704930"/>
            <a:ext cx="9144000" cy="1059109"/>
          </a:xfrm>
        </p:spPr>
        <p:txBody>
          <a:bodyPr rtlCol="0"/>
          <a:lstStyle/>
          <a:p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Wydarzenia artystyczne i ważniejsze przedsięwzięcia kulturalne w roku 2025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.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C644563-1D74-9304-50BD-7ED6CB514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994" y="4026886"/>
            <a:ext cx="2528009" cy="236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36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3" name="click.wav"/>
          </p:stSnd>
        </p:sndAc>
      </p:transition>
    </mc:Choice>
    <mc:Fallback xmlns="">
      <p:transition spd="slow" advTm="5000">
        <p:fade/>
        <p:sndAc>
          <p:stSnd>
            <p:snd r:embed="rId5" name="click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C478D2-9E12-5E6F-E7C2-43718CF45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346154"/>
            <a:ext cx="10353761" cy="1326321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8.03.2025</a:t>
            </a:r>
            <a:b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DZIEŃ KOBIET </a:t>
            </a:r>
            <a:r>
              <a:rPr lang="pl-PL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PZERiI</a:t>
            </a: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20482" name="Picture 2" descr="Brak dostępnego opisu zdjęcia.">
            <a:extLst>
              <a:ext uri="{FF2B5EF4-FFF2-40B4-BE49-F238E27FC236}">
                <a16:creationId xmlns:a16="http://schemas.microsoft.com/office/drawing/2014/main" id="{6DF3C404-17AD-94B1-F238-F8B77C30A5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61" y="1847613"/>
            <a:ext cx="3400148" cy="226621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Brak dostępnego opisu zdjęcia.">
            <a:extLst>
              <a:ext uri="{FF2B5EF4-FFF2-40B4-BE49-F238E27FC236}">
                <a16:creationId xmlns:a16="http://schemas.microsoft.com/office/drawing/2014/main" id="{EE134A61-6D4F-31D1-14CA-7B8FD6865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732" y="1847767"/>
            <a:ext cx="3400148" cy="226606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Brak dostępnego opisu zdjęcia.">
            <a:extLst>
              <a:ext uri="{FF2B5EF4-FFF2-40B4-BE49-F238E27FC236}">
                <a16:creationId xmlns:a16="http://schemas.microsoft.com/office/drawing/2014/main" id="{26B58058-E8D9-02FB-6DA2-A275D4241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103" y="1847767"/>
            <a:ext cx="3400148" cy="226606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Brak dostępnego opisu zdjęcia.">
            <a:extLst>
              <a:ext uri="{FF2B5EF4-FFF2-40B4-BE49-F238E27FC236}">
                <a16:creationId xmlns:a16="http://schemas.microsoft.com/office/drawing/2014/main" id="{1540E282-FAAF-634B-2A6C-8B5294288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732" y="4413343"/>
            <a:ext cx="3400148" cy="226606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Brak dostępnego opisu zdjęcia.">
            <a:extLst>
              <a:ext uri="{FF2B5EF4-FFF2-40B4-BE49-F238E27FC236}">
                <a16:creationId xmlns:a16="http://schemas.microsoft.com/office/drawing/2014/main" id="{F9787E8D-6D08-F111-1BCA-8228DE95D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103" y="4401174"/>
            <a:ext cx="3400148" cy="226606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Brak dostępnego opisu zdjęcia.">
            <a:extLst>
              <a:ext uri="{FF2B5EF4-FFF2-40B4-BE49-F238E27FC236}">
                <a16:creationId xmlns:a16="http://schemas.microsoft.com/office/drawing/2014/main" id="{8B684F5B-9098-642C-C307-6ED1E6C02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61" y="4401174"/>
            <a:ext cx="3400367" cy="226621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338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9" name="click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F8BAE3-DAD7-D2E9-50B4-85AC3EDFE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8" y="383690"/>
            <a:ext cx="10353761" cy="1326321"/>
          </a:xfrm>
          <a:solidFill>
            <a:schemeClr val="accent2">
              <a:lumMod val="40000"/>
              <a:lumOff val="6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pl-PL" dirty="0">
                <a:solidFill>
                  <a:srgbClr val="002060"/>
                </a:solidFill>
              </a:rPr>
              <a:t>19.03.2026 </a:t>
            </a:r>
            <a:br>
              <a:rPr lang="pl-PL" dirty="0">
                <a:solidFill>
                  <a:srgbClr val="002060"/>
                </a:solidFill>
              </a:rPr>
            </a:br>
            <a:r>
              <a:rPr lang="pl-PL" dirty="0">
                <a:solidFill>
                  <a:srgbClr val="002060"/>
                </a:solidFill>
              </a:rPr>
              <a:t>Powiatowy konkurs piosenki </a:t>
            </a:r>
          </a:p>
        </p:txBody>
      </p:sp>
      <p:pic>
        <p:nvPicPr>
          <p:cNvPr id="3080" name="Picture 8" descr="Brak dostępnego opisu zdjęcia.">
            <a:extLst>
              <a:ext uri="{FF2B5EF4-FFF2-40B4-BE49-F238E27FC236}">
                <a16:creationId xmlns:a16="http://schemas.microsoft.com/office/drawing/2014/main" id="{951FCAC8-6AE0-1BA9-6765-36E009EE2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52" y="2025124"/>
            <a:ext cx="4048128" cy="2692105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Brak dostępnego opisu zdjęcia.">
            <a:extLst>
              <a:ext uri="{FF2B5EF4-FFF2-40B4-BE49-F238E27FC236}">
                <a16:creationId xmlns:a16="http://schemas.microsoft.com/office/drawing/2014/main" id="{CCDE9616-8444-6116-3D7F-88A4450AF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15" y="2025124"/>
            <a:ext cx="4048127" cy="2692104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Brak dostępnego opisu zdjęcia.">
            <a:extLst>
              <a:ext uri="{FF2B5EF4-FFF2-40B4-BE49-F238E27FC236}">
                <a16:creationId xmlns:a16="http://schemas.microsoft.com/office/drawing/2014/main" id="{1A54103F-E1AB-F01A-A401-FA489F3C3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806" y="5032345"/>
            <a:ext cx="2501933" cy="166384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Brak dostępnego opisu zdjęcia.">
            <a:extLst>
              <a:ext uri="{FF2B5EF4-FFF2-40B4-BE49-F238E27FC236}">
                <a16:creationId xmlns:a16="http://schemas.microsoft.com/office/drawing/2014/main" id="{4E11D6D5-F842-8544-C678-509E53F55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260" y="5032345"/>
            <a:ext cx="2501933" cy="1663847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Brak dostępnego opisu zdjęcia.">
            <a:extLst>
              <a:ext uri="{FF2B5EF4-FFF2-40B4-BE49-F238E27FC236}">
                <a16:creationId xmlns:a16="http://schemas.microsoft.com/office/drawing/2014/main" id="{E37FFA50-6E99-BBBC-0A11-BE60DD6396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6"/>
          <a:stretch>
            <a:fillRect/>
          </a:stretch>
        </p:blipFill>
        <p:spPr bwMode="auto">
          <a:xfrm>
            <a:off x="5128374" y="2025123"/>
            <a:ext cx="1935247" cy="2692105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Brak dostępnego opisu zdjęcia.">
            <a:extLst>
              <a:ext uri="{FF2B5EF4-FFF2-40B4-BE49-F238E27FC236}">
                <a16:creationId xmlns:a16="http://schemas.microsoft.com/office/drawing/2014/main" id="{816A515B-40B1-8FE1-88B7-79739EA4F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34" y="5032343"/>
            <a:ext cx="2501931" cy="166384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002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9" name="click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3C3160-E68B-F964-59CA-5D3DAEE473C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21.03.2025</a:t>
            </a:r>
            <a:b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KONCERT RETRO GITARY</a:t>
            </a:r>
          </a:p>
        </p:txBody>
      </p:sp>
      <p:pic>
        <p:nvPicPr>
          <p:cNvPr id="4098" name="Picture 2" descr="Brak dostępnego opisu zdjęcia.">
            <a:extLst>
              <a:ext uri="{FF2B5EF4-FFF2-40B4-BE49-F238E27FC236}">
                <a16:creationId xmlns:a16="http://schemas.microsoft.com/office/drawing/2014/main" id="{51AA5BE4-15EE-AE02-2D2B-D2177228E5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44" y="2364441"/>
            <a:ext cx="2771775" cy="369570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rak dostępnego opisu zdjęcia.">
            <a:extLst>
              <a:ext uri="{FF2B5EF4-FFF2-40B4-BE49-F238E27FC236}">
                <a16:creationId xmlns:a16="http://schemas.microsoft.com/office/drawing/2014/main" id="{D51889A5-FAF2-BB75-F946-AF14E9507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016" y="2370267"/>
            <a:ext cx="3689874" cy="3689874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rak dostępnego opisu zdjęcia.">
            <a:extLst>
              <a:ext uri="{FF2B5EF4-FFF2-40B4-BE49-F238E27FC236}">
                <a16:creationId xmlns:a16="http://schemas.microsoft.com/office/drawing/2014/main" id="{933E9D28-C020-3CB7-9850-6DECF676D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5"/>
          <a:stretch>
            <a:fillRect/>
          </a:stretch>
        </p:blipFill>
        <p:spPr bwMode="auto">
          <a:xfrm>
            <a:off x="8003688" y="2364441"/>
            <a:ext cx="3263868" cy="368987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390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6" name="click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6E4AE5-F818-0E4E-418E-13FF0502D99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002060"/>
                </a:solidFill>
              </a:rPr>
              <a:t>26.03.2025</a:t>
            </a:r>
            <a:br>
              <a:rPr lang="pl-PL" dirty="0">
                <a:solidFill>
                  <a:srgbClr val="002060"/>
                </a:solidFill>
              </a:rPr>
            </a:br>
            <a:r>
              <a:rPr lang="pl-PL" dirty="0">
                <a:solidFill>
                  <a:srgbClr val="002060"/>
                </a:solidFill>
              </a:rPr>
              <a:t>0Powiatowy konkurs plastyczny </a:t>
            </a:r>
            <a:br>
              <a:rPr lang="pl-PL" dirty="0">
                <a:solidFill>
                  <a:srgbClr val="002060"/>
                </a:solidFill>
              </a:rPr>
            </a:br>
            <a:r>
              <a:rPr lang="pl-PL" dirty="0">
                <a:solidFill>
                  <a:srgbClr val="002060"/>
                </a:solidFill>
              </a:rPr>
              <a:t>pro </a:t>
            </a:r>
            <a:r>
              <a:rPr lang="pl-PL" dirty="0" err="1">
                <a:solidFill>
                  <a:srgbClr val="002060"/>
                </a:solidFill>
              </a:rPr>
              <a:t>arte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5122" name="Picture 2" descr="Brak dostępnego opisu zdjęcia.">
            <a:extLst>
              <a:ext uri="{FF2B5EF4-FFF2-40B4-BE49-F238E27FC236}">
                <a16:creationId xmlns:a16="http://schemas.microsoft.com/office/drawing/2014/main" id="{F233DA5F-AAD7-A023-0723-216829C676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550" y="2293481"/>
            <a:ext cx="2938902" cy="417108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rak dostępnego opisu zdjęcia.">
            <a:extLst>
              <a:ext uri="{FF2B5EF4-FFF2-40B4-BE49-F238E27FC236}">
                <a16:creationId xmlns:a16="http://schemas.microsoft.com/office/drawing/2014/main" id="{56199F77-45A3-E274-5E92-92F132A28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44" y="2293483"/>
            <a:ext cx="2938902" cy="420260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rak dostępnego opisu zdjęcia.">
            <a:extLst>
              <a:ext uri="{FF2B5EF4-FFF2-40B4-BE49-F238E27FC236}">
                <a16:creationId xmlns:a16="http://schemas.microsoft.com/office/drawing/2014/main" id="{087745B0-3DA0-2383-6D41-E7A05941E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656" y="2293482"/>
            <a:ext cx="2930380" cy="417108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001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6" name="click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E55116-982C-78A0-28C8-54345AC6548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4.04.2025</a:t>
            </a:r>
            <a:b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KONCERT </a:t>
            </a:r>
            <a:r>
              <a:rPr lang="pl-PL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YANISIAN COHEN</a:t>
            </a:r>
            <a:endParaRPr lang="pl-PL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50" name="Picture 6" descr="Brak dostępnego opisu zdjęcia.">
            <a:extLst>
              <a:ext uri="{FF2B5EF4-FFF2-40B4-BE49-F238E27FC236}">
                <a16:creationId xmlns:a16="http://schemas.microsoft.com/office/drawing/2014/main" id="{4FA1D274-F7B4-6D6D-4BA8-7B08E8BF9C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656" y="2265377"/>
            <a:ext cx="2817832" cy="375710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rak dostępnego opisu zdjęcia.">
            <a:extLst>
              <a:ext uri="{FF2B5EF4-FFF2-40B4-BE49-F238E27FC236}">
                <a16:creationId xmlns:a16="http://schemas.microsoft.com/office/drawing/2014/main" id="{C7B0D4DA-5156-31EB-1A4A-FC11FD67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28" y="2265377"/>
            <a:ext cx="5009478" cy="375710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023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5" name="click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5B28CA-4021-065E-61A0-41A21E6C590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5.04.2025</a:t>
            </a:r>
            <a:b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JARMARK WIELKANOCNY </a:t>
            </a:r>
          </a:p>
        </p:txBody>
      </p:sp>
      <p:pic>
        <p:nvPicPr>
          <p:cNvPr id="7170" name="Picture 2" descr="Brak dostępnego opisu zdjęcia.">
            <a:extLst>
              <a:ext uri="{FF2B5EF4-FFF2-40B4-BE49-F238E27FC236}">
                <a16:creationId xmlns:a16="http://schemas.microsoft.com/office/drawing/2014/main" id="{0648CCD9-2265-EFE9-351C-DDD48AB99A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95" y="2210254"/>
            <a:ext cx="2367287" cy="2367287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rak dostępnego opisu zdjęcia.">
            <a:extLst>
              <a:ext uri="{FF2B5EF4-FFF2-40B4-BE49-F238E27FC236}">
                <a16:creationId xmlns:a16="http://schemas.microsoft.com/office/drawing/2014/main" id="{7A0064DD-97B1-97C2-1651-C347632BC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812" y="2210250"/>
            <a:ext cx="2367288" cy="236728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rak dostępnego opisu zdjęcia.">
            <a:extLst>
              <a:ext uri="{FF2B5EF4-FFF2-40B4-BE49-F238E27FC236}">
                <a16:creationId xmlns:a16="http://schemas.microsoft.com/office/drawing/2014/main" id="{30149D56-AF26-6A1F-4B80-36993CDF1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542" y="2210252"/>
            <a:ext cx="2367286" cy="236728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Brak dostępnego opisu zdjęcia.">
            <a:extLst>
              <a:ext uri="{FF2B5EF4-FFF2-40B4-BE49-F238E27FC236}">
                <a16:creationId xmlns:a16="http://schemas.microsoft.com/office/drawing/2014/main" id="{EE45B4BC-E41D-D8CF-FF05-EF19313AF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271" y="2210254"/>
            <a:ext cx="2367286" cy="236728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Brak dostępnego opisu zdjęcia.">
            <a:extLst>
              <a:ext uri="{FF2B5EF4-FFF2-40B4-BE49-F238E27FC236}">
                <a16:creationId xmlns:a16="http://schemas.microsoft.com/office/drawing/2014/main" id="{61460FC5-4A2A-A3A1-6963-73D3B9D72D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8" b="41019"/>
          <a:stretch>
            <a:fillRect/>
          </a:stretch>
        </p:blipFill>
        <p:spPr bwMode="auto">
          <a:xfrm>
            <a:off x="3443845" y="4776397"/>
            <a:ext cx="5293659" cy="195138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Brak dostępnego opisu zdjęcia.">
            <a:extLst>
              <a:ext uri="{FF2B5EF4-FFF2-40B4-BE49-F238E27FC236}">
                <a16:creationId xmlns:a16="http://schemas.microsoft.com/office/drawing/2014/main" id="{9FDB238D-F927-7627-911B-59AD06CCA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95" y="4715500"/>
            <a:ext cx="2012285" cy="2012285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Brak dostępnego opisu zdjęcia.">
            <a:extLst>
              <a:ext uri="{FF2B5EF4-FFF2-40B4-BE49-F238E27FC236}">
                <a16:creationId xmlns:a16="http://schemas.microsoft.com/office/drawing/2014/main" id="{1A29C504-2203-B8F2-7318-B553D24D0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9" r="15196"/>
          <a:stretch>
            <a:fillRect/>
          </a:stretch>
        </p:blipFill>
        <p:spPr bwMode="auto">
          <a:xfrm>
            <a:off x="8900270" y="4715282"/>
            <a:ext cx="2377935" cy="201250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349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10" name="click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A41A17-A72E-5BE4-9588-F93968DEA26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7.04.2025</a:t>
            </a:r>
            <a:b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BAJKA </a:t>
            </a:r>
            <a:r>
              <a:rPr lang="pl-PL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KOZIOŁEK</a:t>
            </a: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8194" name="Picture 2" descr="Brak dostępnego opisu zdjęcia.">
            <a:extLst>
              <a:ext uri="{FF2B5EF4-FFF2-40B4-BE49-F238E27FC236}">
                <a16:creationId xmlns:a16="http://schemas.microsoft.com/office/drawing/2014/main" id="{9C2D1423-61DB-63D8-803B-041D7BAF8C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258" y="2408809"/>
            <a:ext cx="2771775" cy="369570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Brak dostępnego opisu zdjęcia.">
            <a:extLst>
              <a:ext uri="{FF2B5EF4-FFF2-40B4-BE49-F238E27FC236}">
                <a16:creationId xmlns:a16="http://schemas.microsoft.com/office/drawing/2014/main" id="{D9ED6520-C25A-6D41-B188-DD3503E4A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0" r="19287"/>
          <a:stretch>
            <a:fillRect/>
          </a:stretch>
        </p:blipFill>
        <p:spPr bwMode="auto">
          <a:xfrm>
            <a:off x="215768" y="2706264"/>
            <a:ext cx="4083648" cy="309147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Brak dostępnego opisu zdjęcia.">
            <a:extLst>
              <a:ext uri="{FF2B5EF4-FFF2-40B4-BE49-F238E27FC236}">
                <a16:creationId xmlns:a16="http://schemas.microsoft.com/office/drawing/2014/main" id="{ECCC2755-2132-7581-E126-6B467DDFD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361" y="2404239"/>
            <a:ext cx="4077150" cy="370027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496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6" name="click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36FBD6-C4C1-F48A-6335-B7E93D8FFB3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27.04.2025 </a:t>
            </a:r>
            <a:b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SPEKTAKL </a:t>
            </a:r>
            <a:r>
              <a:rPr lang="pl-PL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ŚWIECIE KTÓREGO NIE MA </a:t>
            </a:r>
            <a:endParaRPr lang="pl-PL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2634AC2-B66B-C9FA-8960-091F5B5A6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69"/>
          <a:stretch>
            <a:fillRect/>
          </a:stretch>
        </p:blipFill>
        <p:spPr>
          <a:xfrm>
            <a:off x="4324576" y="2138530"/>
            <a:ext cx="3729402" cy="4532504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957413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4" name="click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178DDB-E857-22D9-94AB-FDA5E260D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329902"/>
            <a:ext cx="10353761" cy="1326321"/>
          </a:xfrm>
          <a:solidFill>
            <a:schemeClr val="accent1">
              <a:lumMod val="40000"/>
              <a:lumOff val="6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3.05.2025 </a:t>
            </a:r>
            <a:b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FESTYN WIOSENNY</a:t>
            </a:r>
          </a:p>
        </p:txBody>
      </p:sp>
      <p:pic>
        <p:nvPicPr>
          <p:cNvPr id="9218" name="Picture 2" descr="Może być zdjęciem przedstawiającym 3 osoby i tłum">
            <a:extLst>
              <a:ext uri="{FF2B5EF4-FFF2-40B4-BE49-F238E27FC236}">
                <a16:creationId xmlns:a16="http://schemas.microsoft.com/office/drawing/2014/main" id="{4E3CDFB4-B864-FD6D-6AD8-D56AEDA61A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95" y="2099675"/>
            <a:ext cx="5125857" cy="236520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Może być zdjęciem przedstawiającym 5 osób i trawa">
            <a:extLst>
              <a:ext uri="{FF2B5EF4-FFF2-40B4-BE49-F238E27FC236}">
                <a16:creationId xmlns:a16="http://schemas.microsoft.com/office/drawing/2014/main" id="{D2BB752E-4330-6465-66A1-6ACEF10A2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436" y="2099675"/>
            <a:ext cx="5028120" cy="232026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Może być zdjęciem przedstawiającym 13 osób">
            <a:extLst>
              <a:ext uri="{FF2B5EF4-FFF2-40B4-BE49-F238E27FC236}">
                <a16:creationId xmlns:a16="http://schemas.microsoft.com/office/drawing/2014/main" id="{43133E09-2FEE-49B5-865C-4B913828D3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67"/>
          <a:stretch>
            <a:fillRect/>
          </a:stretch>
        </p:blipFill>
        <p:spPr bwMode="auto">
          <a:xfrm>
            <a:off x="913794" y="4741077"/>
            <a:ext cx="5125857" cy="1864697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Może być zdjęciem przedstawiającym 6 osób, oświetlenie, głośnik, saksofon, gitara i tłum">
            <a:extLst>
              <a:ext uri="{FF2B5EF4-FFF2-40B4-BE49-F238E27FC236}">
                <a16:creationId xmlns:a16="http://schemas.microsoft.com/office/drawing/2014/main" id="{745C1AB3-8D94-BF75-520D-D062C3B177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47" b="26741"/>
          <a:stretch>
            <a:fillRect/>
          </a:stretch>
        </p:blipFill>
        <p:spPr bwMode="auto">
          <a:xfrm>
            <a:off x="6806362" y="4741077"/>
            <a:ext cx="3894268" cy="1864697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606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7" name="click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E6272D-F02F-795C-33FD-FB7B89C41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56" y="234118"/>
            <a:ext cx="10353761" cy="1326321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18.05.2025 </a:t>
            </a:r>
            <a:b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BAJKA </a:t>
            </a:r>
            <a:r>
              <a:rPr lang="pl-PL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STRYCHU DZIADKA ZYGMUNTA</a:t>
            </a:r>
          </a:p>
        </p:txBody>
      </p:sp>
      <p:pic>
        <p:nvPicPr>
          <p:cNvPr id="12290" name="Picture 2" descr="Brak dostępnego opisu zdjęcia.">
            <a:extLst>
              <a:ext uri="{FF2B5EF4-FFF2-40B4-BE49-F238E27FC236}">
                <a16:creationId xmlns:a16="http://schemas.microsoft.com/office/drawing/2014/main" id="{8E7E20AF-9FCB-CC2E-CDB8-3D16CB3D3E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1000" y="2183203"/>
            <a:ext cx="5557117" cy="369570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Może być zdjęciem przedstawiającym tłum">
            <a:extLst>
              <a:ext uri="{FF2B5EF4-FFF2-40B4-BE49-F238E27FC236}">
                <a16:creationId xmlns:a16="http://schemas.microsoft.com/office/drawing/2014/main" id="{614BBC9E-94E7-3FBD-D2F0-A5409DA59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83" y="1704850"/>
            <a:ext cx="3497920" cy="232620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Może być zdjęciem przedstawiającym 4 osoby i tekst">
            <a:extLst>
              <a:ext uri="{FF2B5EF4-FFF2-40B4-BE49-F238E27FC236}">
                <a16:creationId xmlns:a16="http://schemas.microsoft.com/office/drawing/2014/main" id="{A8CF3BD4-4A82-4849-8CCF-C41DF955F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214" y="4297679"/>
            <a:ext cx="3497920" cy="232620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427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6" name="click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>
            <a:normAutofit/>
          </a:bodyPr>
          <a:lstStyle/>
          <a:p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12.01.2025</a:t>
            </a:r>
            <a:b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KONCERT NOWOROCZNY </a:t>
            </a:r>
            <a:r>
              <a:rPr lang="pl-PL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</a:t>
            </a:r>
          </a:p>
        </p:txBody>
      </p:sp>
      <p:pic>
        <p:nvPicPr>
          <p:cNvPr id="1026" name="Picture 2" descr="Brak dostępnego opisu zdjęcia.">
            <a:extLst>
              <a:ext uri="{FF2B5EF4-FFF2-40B4-BE49-F238E27FC236}">
                <a16:creationId xmlns:a16="http://schemas.microsoft.com/office/drawing/2014/main" id="{E4925FCC-98EF-4488-A52B-A55B553398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398" y="2452743"/>
            <a:ext cx="2466807" cy="369570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rak dostępnego opisu zdjęcia.">
            <a:extLst>
              <a:ext uri="{FF2B5EF4-FFF2-40B4-BE49-F238E27FC236}">
                <a16:creationId xmlns:a16="http://schemas.microsoft.com/office/drawing/2014/main" id="{E02B0919-94D4-5E58-11BB-083306066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7"/>
          <a:stretch>
            <a:fillRect/>
          </a:stretch>
        </p:blipFill>
        <p:spPr bwMode="auto">
          <a:xfrm>
            <a:off x="8470758" y="2458346"/>
            <a:ext cx="2807447" cy="3690097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rak dostępnego opisu zdjęcia.">
            <a:extLst>
              <a:ext uri="{FF2B5EF4-FFF2-40B4-BE49-F238E27FC236}">
                <a16:creationId xmlns:a16="http://schemas.microsoft.com/office/drawing/2014/main" id="{CA8BCD31-4E8D-F42F-A931-28334754A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" r="15916"/>
          <a:stretch>
            <a:fillRect/>
          </a:stretch>
        </p:blipFill>
        <p:spPr bwMode="auto">
          <a:xfrm>
            <a:off x="913795" y="2452744"/>
            <a:ext cx="4571699" cy="369569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416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3" name="click.wav"/>
          </p:stSnd>
        </p:sndAc>
      </p:transition>
    </mc:Choice>
    <mc:Fallback xmlns="">
      <p:transition spd="slow" advTm="5000">
        <p:fade/>
        <p:sndAc>
          <p:stSnd>
            <p:snd r:embed="rId7" name="click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F74339-E243-B708-D6E7-46D68741D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76113"/>
            <a:ext cx="10353761" cy="1326321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24.05.2025</a:t>
            </a:r>
            <a:b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MAJÓWKA CHÓRALNA</a:t>
            </a:r>
          </a:p>
        </p:txBody>
      </p:sp>
      <p:pic>
        <p:nvPicPr>
          <p:cNvPr id="14338" name="Picture 2" descr="Może być zdjęciem przedstawiającym 15 osób i dirndl">
            <a:extLst>
              <a:ext uri="{FF2B5EF4-FFF2-40B4-BE49-F238E27FC236}">
                <a16:creationId xmlns:a16="http://schemas.microsoft.com/office/drawing/2014/main" id="{B44F5FBF-F758-9DE9-DB9B-0BF51F7C0D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4"/>
          <a:stretch>
            <a:fillRect/>
          </a:stretch>
        </p:blipFill>
        <p:spPr bwMode="auto">
          <a:xfrm>
            <a:off x="913795" y="1838421"/>
            <a:ext cx="3517340" cy="236880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Brak dostępnego opisu zdjęcia.">
            <a:extLst>
              <a:ext uri="{FF2B5EF4-FFF2-40B4-BE49-F238E27FC236}">
                <a16:creationId xmlns:a16="http://schemas.microsoft.com/office/drawing/2014/main" id="{6289EF5E-DDAC-9AF8-064A-70FB90C4C1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8" t="13140" r="5873" b="24874"/>
          <a:stretch>
            <a:fillRect/>
          </a:stretch>
        </p:blipFill>
        <p:spPr bwMode="auto">
          <a:xfrm>
            <a:off x="913795" y="4570045"/>
            <a:ext cx="3517340" cy="1902311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Może być zdjęciem przedstawiającym 1 osoba">
            <a:extLst>
              <a:ext uri="{FF2B5EF4-FFF2-40B4-BE49-F238E27FC236}">
                <a16:creationId xmlns:a16="http://schemas.microsoft.com/office/drawing/2014/main" id="{4EDE231B-4C78-6073-4829-82419D9429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1" t="38902" b="10588"/>
          <a:stretch>
            <a:fillRect/>
          </a:stretch>
        </p:blipFill>
        <p:spPr bwMode="auto">
          <a:xfrm>
            <a:off x="4966930" y="1838421"/>
            <a:ext cx="6300626" cy="4633935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121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6" name="click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37FB58-7B2F-447A-0431-2614940D7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078" y="229293"/>
            <a:ext cx="10353761" cy="1326321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25.05.2025</a:t>
            </a:r>
            <a:br>
              <a:rPr lang="pl-PL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KONCERT DLA NASZYCH MAM </a:t>
            </a:r>
            <a:endParaRPr lang="pl-PL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70" name="Picture 6" descr="Brak dostępnego opisu zdjęcia.">
            <a:extLst>
              <a:ext uri="{FF2B5EF4-FFF2-40B4-BE49-F238E27FC236}">
                <a16:creationId xmlns:a16="http://schemas.microsoft.com/office/drawing/2014/main" id="{D0220BAB-ED95-16CF-D31E-87977856E0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838" y="4297627"/>
            <a:ext cx="3574473" cy="237744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Brak dostępnego opisu zdjęcia.">
            <a:extLst>
              <a:ext uri="{FF2B5EF4-FFF2-40B4-BE49-F238E27FC236}">
                <a16:creationId xmlns:a16="http://schemas.microsoft.com/office/drawing/2014/main" id="{6C61AEAB-B2D8-41C0-A3C5-733CD5452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723" y="1690661"/>
            <a:ext cx="3572588" cy="237585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Brak dostępnego opisu zdjęcia.">
            <a:extLst>
              <a:ext uri="{FF2B5EF4-FFF2-40B4-BE49-F238E27FC236}">
                <a16:creationId xmlns:a16="http://schemas.microsoft.com/office/drawing/2014/main" id="{14FF1E5F-EA44-EC66-85FB-77FD9CC23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11" y="1690687"/>
            <a:ext cx="3572589" cy="237585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Brak dostępnego opisu zdjęcia.">
            <a:extLst>
              <a:ext uri="{FF2B5EF4-FFF2-40B4-BE49-F238E27FC236}">
                <a16:creationId xmlns:a16="http://schemas.microsoft.com/office/drawing/2014/main" id="{9B206078-4127-0D08-32CB-04BB76724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29" y="4297627"/>
            <a:ext cx="3572669" cy="237591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Brak dostępnego opisu zdjęcia.">
            <a:extLst>
              <a:ext uri="{FF2B5EF4-FFF2-40B4-BE49-F238E27FC236}">
                <a16:creationId xmlns:a16="http://schemas.microsoft.com/office/drawing/2014/main" id="{71EE539D-C4FD-A9D9-7C0A-E3BD46BA7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520" y="1690661"/>
            <a:ext cx="3572669" cy="237591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Brak dostępnego opisu zdjęcia.">
            <a:extLst>
              <a:ext uri="{FF2B5EF4-FFF2-40B4-BE49-F238E27FC236}">
                <a16:creationId xmlns:a16="http://schemas.microsoft.com/office/drawing/2014/main" id="{D498FC4D-F307-E587-D813-5E477C4B4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442" y="4297628"/>
            <a:ext cx="3572666" cy="2375911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200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9" name="click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5DB1D3-AC3D-B6A4-67B1-341EE1A8D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0299"/>
            <a:ext cx="10515600" cy="1325563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13.06.2025</a:t>
            </a:r>
            <a:b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KINO NA LEŻAKACH </a:t>
            </a:r>
          </a:p>
        </p:txBody>
      </p:sp>
      <p:pic>
        <p:nvPicPr>
          <p:cNvPr id="9218" name="Picture 2" descr="Brak dostępnego opisu zdjęcia.">
            <a:extLst>
              <a:ext uri="{FF2B5EF4-FFF2-40B4-BE49-F238E27FC236}">
                <a16:creationId xmlns:a16="http://schemas.microsoft.com/office/drawing/2014/main" id="{FAFC214F-6565-1F04-9EDD-3E7D46CFAE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248" y="2058599"/>
            <a:ext cx="3263503" cy="435133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637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4" name="click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CF8678-EDEA-8C30-C4AD-71F7D4064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31600"/>
            <a:ext cx="10353761" cy="1326321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Autofit/>
          </a:bodyPr>
          <a:lstStyle/>
          <a:p>
            <a:r>
              <a:rPr lang="pl-PL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21.06.2025</a:t>
            </a:r>
            <a:br>
              <a:rPr lang="pl-PL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JARMARK KASZTELAŃSKI </a:t>
            </a:r>
            <a:br>
              <a:rPr lang="pl-PL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NOC ŚWIĘTOJAŃSKĄ</a:t>
            </a:r>
          </a:p>
        </p:txBody>
      </p:sp>
      <p:pic>
        <p:nvPicPr>
          <p:cNvPr id="10242" name="Picture 2" descr="Może być zdjęciem przedstawiającym 10 osób, napój i tekst">
            <a:extLst>
              <a:ext uri="{FF2B5EF4-FFF2-40B4-BE49-F238E27FC236}">
                <a16:creationId xmlns:a16="http://schemas.microsoft.com/office/drawing/2014/main" id="{161A3D82-B5E6-F2B9-1B72-783A17C176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50" y="4011181"/>
            <a:ext cx="3145791" cy="235934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Może być zdjęciem przedstawiającym 9 osób">
            <a:extLst>
              <a:ext uri="{FF2B5EF4-FFF2-40B4-BE49-F238E27FC236}">
                <a16:creationId xmlns:a16="http://schemas.microsoft.com/office/drawing/2014/main" id="{3DBA6B1D-DC31-0963-5FFE-6FA2FD11E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371" y="1669205"/>
            <a:ext cx="2795395" cy="209654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Może być zdjęciem przedstawiającym 3 osoby i tekst">
            <a:extLst>
              <a:ext uri="{FF2B5EF4-FFF2-40B4-BE49-F238E27FC236}">
                <a16:creationId xmlns:a16="http://schemas.microsoft.com/office/drawing/2014/main" id="{9FCD4059-4E51-BF77-4C7D-AC25905F9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68" y="1680636"/>
            <a:ext cx="2795395" cy="209654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Może być zdjęciem przedstawiającym 2 osoby">
            <a:extLst>
              <a:ext uri="{FF2B5EF4-FFF2-40B4-BE49-F238E27FC236}">
                <a16:creationId xmlns:a16="http://schemas.microsoft.com/office/drawing/2014/main" id="{39EC5793-38D7-183F-88C0-E94B780A6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351" y="1680636"/>
            <a:ext cx="1563837" cy="2085115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Może być zdjęciem przedstawiającym 7 osób, oświetlenie i głośnik">
            <a:extLst>
              <a:ext uri="{FF2B5EF4-FFF2-40B4-BE49-F238E27FC236}">
                <a16:creationId xmlns:a16="http://schemas.microsoft.com/office/drawing/2014/main" id="{5875952F-FFE5-ACDD-7851-1B8E093F6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" y="1669205"/>
            <a:ext cx="3145791" cy="209654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Może być zdjęciem przedstawiającym 2 osoby, ludzie tańczą, oświetlenie i ogień">
            <a:extLst>
              <a:ext uri="{FF2B5EF4-FFF2-40B4-BE49-F238E27FC236}">
                <a16:creationId xmlns:a16="http://schemas.microsoft.com/office/drawing/2014/main" id="{B32B68A7-48E9-676E-6534-C1EC91455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22692" y="4273978"/>
            <a:ext cx="2795395" cy="209654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Może być zdjęciem przedstawiającym 4 osoby, ludzie tańczą, ogień, ślub i fajerwerki">
            <a:extLst>
              <a:ext uri="{FF2B5EF4-FFF2-40B4-BE49-F238E27FC236}">
                <a16:creationId xmlns:a16="http://schemas.microsoft.com/office/drawing/2014/main" id="{E59D2611-82D2-4109-FE1A-1E12BA70A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793" y="4245608"/>
            <a:ext cx="2795395" cy="209654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Może być zdjęciem przedstawiającym 3 osoby, segway, skuter i trawa">
            <a:extLst>
              <a:ext uri="{FF2B5EF4-FFF2-40B4-BE49-F238E27FC236}">
                <a16:creationId xmlns:a16="http://schemas.microsoft.com/office/drawing/2014/main" id="{F3CE6DF6-1A42-52C3-F5AD-678D9F6F3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539" y="4245608"/>
            <a:ext cx="1572410" cy="209654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106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11" name="click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1462CC-CD1E-3CC8-70DC-509D9917D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579455"/>
            <a:ext cx="10353761" cy="1326321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24.06.2025</a:t>
            </a:r>
            <a:b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SPEKTAKL </a:t>
            </a:r>
            <a:r>
              <a:rPr lang="pl-PL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OŻENEK</a:t>
            </a:r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C3440C5-3826-9D58-206B-6C7E27AC8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154" y="2417047"/>
            <a:ext cx="3907690" cy="3695700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735989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4" name="click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099404-C218-65A7-B940-2492309F95A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002060"/>
                </a:solidFill>
              </a:rPr>
              <a:t>25.06.2025 </a:t>
            </a:r>
            <a:br>
              <a:rPr lang="pl-PL" b="1" dirty="0">
                <a:solidFill>
                  <a:srgbClr val="002060"/>
                </a:solidFill>
              </a:rPr>
            </a:br>
            <a:r>
              <a:rPr lang="pl-PL" b="1" dirty="0">
                <a:solidFill>
                  <a:srgbClr val="002060"/>
                </a:solidFill>
              </a:rPr>
              <a:t>KONCERT KLASA GITARY</a:t>
            </a:r>
          </a:p>
        </p:txBody>
      </p:sp>
      <p:pic>
        <p:nvPicPr>
          <p:cNvPr id="8194" name="Picture 2" descr="Może być zdjęciem przedstawiającym 6 osób, skrzypce, klarnet i gitara">
            <a:extLst>
              <a:ext uri="{FF2B5EF4-FFF2-40B4-BE49-F238E27FC236}">
                <a16:creationId xmlns:a16="http://schemas.microsoft.com/office/drawing/2014/main" id="{CBC20088-E0FC-7FDA-6E27-98BF35E4CD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004" y="2518612"/>
            <a:ext cx="4745991" cy="355949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oże być zdjęciem przedstawiającym 1 osoba, gitara i skrzypce">
            <a:extLst>
              <a:ext uri="{FF2B5EF4-FFF2-40B4-BE49-F238E27FC236}">
                <a16:creationId xmlns:a16="http://schemas.microsoft.com/office/drawing/2014/main" id="{3E72F6E3-95BA-CAE7-511F-6B6E70FC4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42808"/>
            <a:ext cx="2665096" cy="3553461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Może być zdjęciem przedstawiającym 1 osoba, skrzypce, klarnet i gitara">
            <a:extLst>
              <a:ext uri="{FF2B5EF4-FFF2-40B4-BE49-F238E27FC236}">
                <a16:creationId xmlns:a16="http://schemas.microsoft.com/office/drawing/2014/main" id="{C6B2F554-05FA-1B67-B6D1-B256C16D8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704" y="2142807"/>
            <a:ext cx="2665096" cy="3553461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301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6" name="click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F6CB6E-1B32-536D-E1BD-9CACC5D8F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482991"/>
            <a:ext cx="10353761" cy="1326321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27.06.2025</a:t>
            </a:r>
            <a:b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HIP-HOP DAY i POWITANIE WAKACJI </a:t>
            </a:r>
          </a:p>
        </p:txBody>
      </p:sp>
      <p:pic>
        <p:nvPicPr>
          <p:cNvPr id="7170" name="Picture 2" descr="Może być zdjęciem przedstawiającym 7 osób, ludzie tańczą i szachy">
            <a:extLst>
              <a:ext uri="{FF2B5EF4-FFF2-40B4-BE49-F238E27FC236}">
                <a16:creationId xmlns:a16="http://schemas.microsoft.com/office/drawing/2014/main" id="{F84FAE88-EFFB-02F5-CE9B-57816BEAE8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68" y="2465238"/>
            <a:ext cx="3536949" cy="265271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oże być zdjęciem przedstawiającym 9 osób, saksofon i tekst">
            <a:extLst>
              <a:ext uri="{FF2B5EF4-FFF2-40B4-BE49-F238E27FC236}">
                <a16:creationId xmlns:a16="http://schemas.microsoft.com/office/drawing/2014/main" id="{EEC820C8-5BEC-AB54-46EB-D385457BE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279" y="2465238"/>
            <a:ext cx="2867631" cy="265271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oże być zdjęciem przedstawiającym 1 osoba, taniec i tekst">
            <a:extLst>
              <a:ext uri="{FF2B5EF4-FFF2-40B4-BE49-F238E27FC236}">
                <a16:creationId xmlns:a16="http://schemas.microsoft.com/office/drawing/2014/main" id="{4F1FF305-A55A-5C3E-924A-B1B75504F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272" y="2465238"/>
            <a:ext cx="2382528" cy="265271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922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6" name="click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C29F94-4E88-C31D-8A15-E5C5F16D2B1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6.07.2025</a:t>
            </a:r>
            <a:b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RECITAL PIOSENEK ANNY GERMAN </a:t>
            </a:r>
            <a:b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WYKONANIU AGATY MACHNIO</a:t>
            </a:r>
          </a:p>
        </p:txBody>
      </p:sp>
      <p:pic>
        <p:nvPicPr>
          <p:cNvPr id="6146" name="Picture 2" descr="Może być zdjęciem przedstawiającym 12 osób">
            <a:extLst>
              <a:ext uri="{FF2B5EF4-FFF2-40B4-BE49-F238E27FC236}">
                <a16:creationId xmlns:a16="http://schemas.microsoft.com/office/drawing/2014/main" id="{A742B691-0CE6-AD58-9F28-9757610BE0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4075" y="2370213"/>
            <a:ext cx="4927600" cy="369570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oże być zdjęciem przedstawiającym 1 osoba, klarnet, obój, flet i tekst „٥ 8 m DYNAWID”">
            <a:extLst>
              <a:ext uri="{FF2B5EF4-FFF2-40B4-BE49-F238E27FC236}">
                <a16:creationId xmlns:a16="http://schemas.microsoft.com/office/drawing/2014/main" id="{F247D230-363F-5192-F37B-1E59CEC75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509" y="2182243"/>
            <a:ext cx="3263504" cy="435133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247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5" name="click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330E87-9613-2F2C-B97A-88F26614B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25142"/>
            <a:ext cx="10353761" cy="1326321"/>
          </a:xfrm>
          <a:solidFill>
            <a:schemeClr val="accent2">
              <a:lumMod val="40000"/>
              <a:lumOff val="6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12.07.2025 </a:t>
            </a:r>
            <a:b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WYSTAWA POPLENEROWA</a:t>
            </a:r>
          </a:p>
        </p:txBody>
      </p:sp>
      <p:pic>
        <p:nvPicPr>
          <p:cNvPr id="5122" name="Picture 2" descr="Może być obrazem przedstawiającym 3 osoby, dziecko i tekst">
            <a:extLst>
              <a:ext uri="{FF2B5EF4-FFF2-40B4-BE49-F238E27FC236}">
                <a16:creationId xmlns:a16="http://schemas.microsoft.com/office/drawing/2014/main" id="{1701F76B-398F-84D9-0BF4-DE0B9554B4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19" y="1945100"/>
            <a:ext cx="2810466" cy="422601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oże być obrazem przedstawiającym tekst">
            <a:extLst>
              <a:ext uri="{FF2B5EF4-FFF2-40B4-BE49-F238E27FC236}">
                <a16:creationId xmlns:a16="http://schemas.microsoft.com/office/drawing/2014/main" id="{7DED162E-A90F-07A5-9FAA-775DC2CA1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804" y="1945100"/>
            <a:ext cx="2817651" cy="4236775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oże być obrazem przedstawiającym 10 osób">
            <a:extLst>
              <a:ext uri="{FF2B5EF4-FFF2-40B4-BE49-F238E27FC236}">
                <a16:creationId xmlns:a16="http://schemas.microsoft.com/office/drawing/2014/main" id="{3EE3C047-6D43-F8D0-D435-5F4837F46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395" y="2555269"/>
            <a:ext cx="4331208" cy="288036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987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6" name="click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E8E9CE-6DE7-EF8F-B22A-9FD314ECEDE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12.07.2025</a:t>
            </a:r>
            <a:b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KONCERT </a:t>
            </a:r>
            <a:r>
              <a:rPr lang="pl-PL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KABARETOWA BIESIADA ŚLĄSKA</a:t>
            </a:r>
            <a:endParaRPr lang="pl-PL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 descr="Może być zdjęciem przedstawiającym 11 osób">
            <a:extLst>
              <a:ext uri="{FF2B5EF4-FFF2-40B4-BE49-F238E27FC236}">
                <a16:creationId xmlns:a16="http://schemas.microsoft.com/office/drawing/2014/main" id="{EC2E3B60-F639-C6BB-504F-92E67EE63F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461" y="2435860"/>
            <a:ext cx="5173272" cy="344042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oże być zdjęciem przedstawiającym 4 osoby i tłum">
            <a:extLst>
              <a:ext uri="{FF2B5EF4-FFF2-40B4-BE49-F238E27FC236}">
                <a16:creationId xmlns:a16="http://schemas.microsoft.com/office/drawing/2014/main" id="{6F0D5045-5C82-EC9C-BA95-05CBE7875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85" y="2435935"/>
            <a:ext cx="5173271" cy="344035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15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5" name="click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20A9B-BF42-E95A-7A69-643D1DC0F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>
            <a:extLst>
              <a:ext uri="{FF2B5EF4-FFF2-40B4-BE49-F238E27FC236}">
                <a16:creationId xmlns:a16="http://schemas.microsoft.com/office/drawing/2014/main" id="{5D8ABAD9-3372-5858-E89F-45921E73BF5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>
            <a:normAutofit/>
          </a:bodyPr>
          <a:lstStyle/>
          <a:p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16.01.2025</a:t>
            </a:r>
            <a:b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TEATR </a:t>
            </a:r>
            <a:r>
              <a:rPr lang="pl-PL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WSZYSTKIM SYNOM I CÓRKOM</a:t>
            </a: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2050" name="Picture 2" descr="Brak dostępnego opisu zdjęcia.">
            <a:extLst>
              <a:ext uri="{FF2B5EF4-FFF2-40B4-BE49-F238E27FC236}">
                <a16:creationId xmlns:a16="http://schemas.microsoft.com/office/drawing/2014/main" id="{5FD36023-1CE4-F00C-DBFB-10F7229C8D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45" y="2420926"/>
            <a:ext cx="2771775" cy="369570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rak dostępnego opisu zdjęcia.">
            <a:extLst>
              <a:ext uri="{FF2B5EF4-FFF2-40B4-BE49-F238E27FC236}">
                <a16:creationId xmlns:a16="http://schemas.microsoft.com/office/drawing/2014/main" id="{C9D97BB0-431F-94F0-5B03-EE3F5032E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590" y="2684712"/>
            <a:ext cx="4224169" cy="3168127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rak dostępnego opisu zdjęcia.">
            <a:extLst>
              <a:ext uri="{FF2B5EF4-FFF2-40B4-BE49-F238E27FC236}">
                <a16:creationId xmlns:a16="http://schemas.microsoft.com/office/drawing/2014/main" id="{B2270F26-FD57-ABAF-D32F-E54B094E8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782" y="2456104"/>
            <a:ext cx="2771775" cy="369570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259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3" name="click.wav"/>
          </p:stSnd>
        </p:sndAc>
      </p:transition>
    </mc:Choice>
    <mc:Fallback xmlns="">
      <p:transition spd="slow" advTm="5000">
        <p:fade/>
        <p:sndAc>
          <p:stSnd>
            <p:snd r:embed="rId7" name="click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603651-2D85-CCE1-C6B8-AFBA36085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9143"/>
            <a:ext cx="10353761" cy="1326321"/>
          </a:xfrm>
          <a:solidFill>
            <a:schemeClr val="accent2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20.07.2025 </a:t>
            </a:r>
            <a:b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BAJKA </a:t>
            </a:r>
            <a:r>
              <a:rPr lang="pl-PL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KOZIOŁEK GOTUJE ZUPĘ</a:t>
            </a:r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3074" name="Picture 2" descr="Może być zdjęciem przedstawiającym 4 osoby i tłum">
            <a:extLst>
              <a:ext uri="{FF2B5EF4-FFF2-40B4-BE49-F238E27FC236}">
                <a16:creationId xmlns:a16="http://schemas.microsoft.com/office/drawing/2014/main" id="{E96B034D-D1C4-B946-108F-02918CB07E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155" y="2551053"/>
            <a:ext cx="4133850" cy="310038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oże być zdjęciem przedstawiającym 4 osoby, dirndl i akordeon">
            <a:extLst>
              <a:ext uri="{FF2B5EF4-FFF2-40B4-BE49-F238E27FC236}">
                <a16:creationId xmlns:a16="http://schemas.microsoft.com/office/drawing/2014/main" id="{CF4E977C-8AAB-7579-FA34-6577CD775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883" y="2163862"/>
            <a:ext cx="2906078" cy="3874771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oże być zdjęciem przedstawiającym 6 osób">
            <a:extLst>
              <a:ext uri="{FF2B5EF4-FFF2-40B4-BE49-F238E27FC236}">
                <a16:creationId xmlns:a16="http://schemas.microsoft.com/office/drawing/2014/main" id="{CA441913-C288-EC3A-6027-967BF2581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63862"/>
            <a:ext cx="2906078" cy="387477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890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6" name="click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14917F-6DC0-0727-9F88-D141C989459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2.08.2025 </a:t>
            </a:r>
            <a:b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FESTIWAL DISCO MARZENIN </a:t>
            </a:r>
          </a:p>
        </p:txBody>
      </p:sp>
      <p:pic>
        <p:nvPicPr>
          <p:cNvPr id="13314" name="Picture 2" descr="Brak dostępnego opisu zdjęcia.">
            <a:extLst>
              <a:ext uri="{FF2B5EF4-FFF2-40B4-BE49-F238E27FC236}">
                <a16:creationId xmlns:a16="http://schemas.microsoft.com/office/drawing/2014/main" id="{D83B873B-015A-274E-7A3E-5659014CDB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07"/>
          <a:stretch>
            <a:fillRect/>
          </a:stretch>
        </p:blipFill>
        <p:spPr bwMode="auto">
          <a:xfrm>
            <a:off x="386672" y="2892607"/>
            <a:ext cx="3980934" cy="250480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AF67A38-D7B8-2E3C-3C40-44D4D07B59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717" y="2892607"/>
            <a:ext cx="4167748" cy="248877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3316" name="Picture 4" descr="Brak dostępnego opisu zdjęcia.">
            <a:extLst>
              <a:ext uri="{FF2B5EF4-FFF2-40B4-BE49-F238E27FC236}">
                <a16:creationId xmlns:a16="http://schemas.microsoft.com/office/drawing/2014/main" id="{2C752206-FE09-AADB-61A3-B8ED22749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733" y="2358376"/>
            <a:ext cx="2279276" cy="3039035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917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6" name="click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9CF636-EAD2-78F7-CAE3-DB41B14F908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17.08.2025 </a:t>
            </a:r>
            <a:b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KINO NA LEŻAKACH</a:t>
            </a:r>
          </a:p>
        </p:txBody>
      </p:sp>
      <p:pic>
        <p:nvPicPr>
          <p:cNvPr id="2054" name="Picture 6" descr="Może być zdjęciem przedstawiającym 2 osoby i zmierzch">
            <a:extLst>
              <a:ext uri="{FF2B5EF4-FFF2-40B4-BE49-F238E27FC236}">
                <a16:creationId xmlns:a16="http://schemas.microsoft.com/office/drawing/2014/main" id="{AA59581B-FE87-7399-56C9-21FC21A09D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95" y="2107715"/>
            <a:ext cx="4850130" cy="363759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oże być zdjęciem przedstawiającym 5 osób">
            <a:extLst>
              <a:ext uri="{FF2B5EF4-FFF2-40B4-BE49-F238E27FC236}">
                <a16:creationId xmlns:a16="http://schemas.microsoft.com/office/drawing/2014/main" id="{9FEFEA63-904B-AD4C-D235-CE99F770B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426" y="2107715"/>
            <a:ext cx="4850130" cy="363759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746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5" name="click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154948-ACE6-DA9B-4689-CFB0ABAF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66253"/>
            <a:ext cx="10353761" cy="1326321"/>
          </a:xfrm>
          <a:solidFill>
            <a:schemeClr val="accent2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22-23.08.2025</a:t>
            </a:r>
            <a:b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32. PIKNIK LOTNICZY W TRZEBICZU NOWYM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59F5835-3AC2-5597-B848-BFF37DA01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845" y="4270786"/>
            <a:ext cx="2922491" cy="2191869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D4760F2-E5C6-C722-6C13-0AC48CC12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7964" y="4750258"/>
            <a:ext cx="2191869" cy="123292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0A89659-09E6-5BDF-66D1-D168617DE8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9947" y="2599771"/>
            <a:ext cx="3547269" cy="276374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2290" name="Picture 2" descr="Brak dostępnego opisu zdjęcia.">
            <a:extLst>
              <a:ext uri="{FF2B5EF4-FFF2-40B4-BE49-F238E27FC236}">
                <a16:creationId xmlns:a16="http://schemas.microsoft.com/office/drawing/2014/main" id="{CC6E8BF7-5B0C-D5EF-06D6-5DB7EE722C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40"/>
          <a:stretch>
            <a:fillRect/>
          </a:stretch>
        </p:blipFill>
        <p:spPr bwMode="auto">
          <a:xfrm>
            <a:off x="3646845" y="1789773"/>
            <a:ext cx="3618761" cy="219186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Brak dostępnego opisu zdjęcia.">
            <a:extLst>
              <a:ext uri="{FF2B5EF4-FFF2-40B4-BE49-F238E27FC236}">
                <a16:creationId xmlns:a16="http://schemas.microsoft.com/office/drawing/2014/main" id="{31D1E094-5418-FAD8-473D-5FFDE8642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9" t="16563" r="8588" b="23028"/>
          <a:stretch>
            <a:fillRect/>
          </a:stretch>
        </p:blipFill>
        <p:spPr bwMode="auto">
          <a:xfrm>
            <a:off x="7563898" y="1789773"/>
            <a:ext cx="4066390" cy="219186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Brak dostępnego opisu zdjęcia.">
            <a:extLst>
              <a:ext uri="{FF2B5EF4-FFF2-40B4-BE49-F238E27FC236}">
                <a16:creationId xmlns:a16="http://schemas.microsoft.com/office/drawing/2014/main" id="{38423545-8349-D6DE-7261-232E6C654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6" t="48039" r="38549" b="18118"/>
          <a:stretch>
            <a:fillRect/>
          </a:stretch>
        </p:blipFill>
        <p:spPr bwMode="auto">
          <a:xfrm>
            <a:off x="8478655" y="4270786"/>
            <a:ext cx="3151634" cy="223672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672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9" name="click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A8D5B5-F0C4-C0BC-C467-EDC2F09E9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8" y="243840"/>
            <a:ext cx="10353761" cy="1326321"/>
          </a:xfrm>
          <a:solidFill>
            <a:schemeClr val="accent2">
              <a:lumMod val="40000"/>
              <a:lumOff val="6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24.08.2025 KONCERT NEBRASSKA</a:t>
            </a:r>
          </a:p>
        </p:txBody>
      </p:sp>
      <p:pic>
        <p:nvPicPr>
          <p:cNvPr id="1026" name="Picture 2" descr="Może być zdjęciem przedstawiającym 10 osób, akordeon, głośnik, trąbka, saksofon, klarnet i tekst „ban DrzenDrszčenko Drzeń Driesen 65 yAMAHA”">
            <a:extLst>
              <a:ext uri="{FF2B5EF4-FFF2-40B4-BE49-F238E27FC236}">
                <a16:creationId xmlns:a16="http://schemas.microsoft.com/office/drawing/2014/main" id="{1D9246C5-F89E-5058-F446-D56D50B764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266" y="1894840"/>
            <a:ext cx="2702627" cy="2026971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że być zdjęciem przedstawiającym 1 osoba, saksofon, trąbka i klarnet">
            <a:extLst>
              <a:ext uri="{FF2B5EF4-FFF2-40B4-BE49-F238E27FC236}">
                <a16:creationId xmlns:a16="http://schemas.microsoft.com/office/drawing/2014/main" id="{BD269AD9-21F6-E700-D17D-C5FBEEABE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987" y="1937068"/>
            <a:ext cx="3156892" cy="420918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że być zdjęciem przedstawiającym 2 osoby, klarnet, saksofon i akordeon">
            <a:extLst>
              <a:ext uri="{FF2B5EF4-FFF2-40B4-BE49-F238E27FC236}">
                <a16:creationId xmlns:a16="http://schemas.microsoft.com/office/drawing/2014/main" id="{5E2FA2C1-5E38-633D-5584-41E662B3E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9117" y="1879572"/>
            <a:ext cx="3198055" cy="426407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oże być zdjęciem przedstawiającym 12 osób, drzewo i ulica">
            <a:extLst>
              <a:ext uri="{FF2B5EF4-FFF2-40B4-BE49-F238E27FC236}">
                <a16:creationId xmlns:a16="http://schemas.microsoft.com/office/drawing/2014/main" id="{0913A58A-BF65-9BEE-831F-292EE7875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554" y="4246491"/>
            <a:ext cx="3156892" cy="236766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838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7" name="click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437CCB-0148-F2F8-8E3D-BD487275212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bg2"/>
                </a:solidFill>
              </a:rPr>
              <a:t>29.08.; 5.09.; 12.09.2025</a:t>
            </a:r>
            <a:br>
              <a:rPr lang="pl-PL" dirty="0">
                <a:solidFill>
                  <a:schemeClr val="bg2"/>
                </a:solidFill>
              </a:rPr>
            </a:br>
            <a:r>
              <a:rPr lang="pl-PL" dirty="0">
                <a:solidFill>
                  <a:schemeClr val="bg2"/>
                </a:solidFill>
              </a:rPr>
              <a:t>XXX FESTIWAL MUZYKI ORGANOWEJ </a:t>
            </a:r>
            <a:br>
              <a:rPr lang="pl-PL" dirty="0">
                <a:solidFill>
                  <a:schemeClr val="bg2"/>
                </a:solidFill>
              </a:rPr>
            </a:br>
            <a:r>
              <a:rPr lang="pl-PL" dirty="0">
                <a:solidFill>
                  <a:schemeClr val="bg2"/>
                </a:solidFill>
              </a:rPr>
              <a:t>I KAMERALNEJ </a:t>
            </a:r>
          </a:p>
        </p:txBody>
      </p:sp>
      <p:pic>
        <p:nvPicPr>
          <p:cNvPr id="11266" name="Picture 2" descr="Brak dostępnego opisu zdjęcia.">
            <a:extLst>
              <a:ext uri="{FF2B5EF4-FFF2-40B4-BE49-F238E27FC236}">
                <a16:creationId xmlns:a16="http://schemas.microsoft.com/office/drawing/2014/main" id="{480BF7CC-8FD7-BE87-BC42-78FF3074D1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60" y="2117016"/>
            <a:ext cx="3214161" cy="213754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Brak dostępnego opisu zdjęcia.">
            <a:extLst>
              <a:ext uri="{FF2B5EF4-FFF2-40B4-BE49-F238E27FC236}">
                <a16:creationId xmlns:a16="http://schemas.microsoft.com/office/drawing/2014/main" id="{6736848C-9C1F-FEF2-D95E-9180839B1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65" y="2117015"/>
            <a:ext cx="3214232" cy="213754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Brak dostępnego opisu zdjęcia.">
            <a:extLst>
              <a:ext uri="{FF2B5EF4-FFF2-40B4-BE49-F238E27FC236}">
                <a16:creationId xmlns:a16="http://schemas.microsoft.com/office/drawing/2014/main" id="{935671F3-72AA-026C-27FC-4D9D313E7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741" y="2117016"/>
            <a:ext cx="3214233" cy="2137544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Brak dostępnego opisu zdjęcia.">
            <a:extLst>
              <a:ext uri="{FF2B5EF4-FFF2-40B4-BE49-F238E27FC236}">
                <a16:creationId xmlns:a16="http://schemas.microsoft.com/office/drawing/2014/main" id="{F9FA3D51-FFAD-A054-0B29-6AE76648E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6"/>
          <a:stretch>
            <a:fillRect/>
          </a:stretch>
        </p:blipFill>
        <p:spPr bwMode="auto">
          <a:xfrm>
            <a:off x="669350" y="4467104"/>
            <a:ext cx="3236271" cy="226109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Brak dostępnego opisu zdjęcia.">
            <a:extLst>
              <a:ext uri="{FF2B5EF4-FFF2-40B4-BE49-F238E27FC236}">
                <a16:creationId xmlns:a16="http://schemas.microsoft.com/office/drawing/2014/main" id="{69DB2B10-A34C-6370-6D88-628AD1CED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0" b="20834"/>
          <a:stretch>
            <a:fillRect/>
          </a:stretch>
        </p:blipFill>
        <p:spPr bwMode="auto">
          <a:xfrm>
            <a:off x="4942547" y="4481809"/>
            <a:ext cx="2165267" cy="224639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Brak dostępnego opisu zdjęcia.">
            <a:extLst>
              <a:ext uri="{FF2B5EF4-FFF2-40B4-BE49-F238E27FC236}">
                <a16:creationId xmlns:a16="http://schemas.microsoft.com/office/drawing/2014/main" id="{3AA5D4B6-F54B-24FA-3EAC-967444E35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630" y="4481810"/>
            <a:ext cx="3236344" cy="215224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594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9" name="click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99AAFC-435C-328E-1F2D-D32A52AA7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43840"/>
            <a:ext cx="10353761" cy="1326321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pl-PL" dirty="0">
                <a:solidFill>
                  <a:schemeClr val="bg2"/>
                </a:solidFill>
              </a:rPr>
              <a:t>13.09.2025</a:t>
            </a:r>
            <a:br>
              <a:rPr lang="pl-PL" dirty="0">
                <a:solidFill>
                  <a:schemeClr val="bg2"/>
                </a:solidFill>
              </a:rPr>
            </a:br>
            <a:r>
              <a:rPr lang="pl-PL" dirty="0">
                <a:solidFill>
                  <a:schemeClr val="bg2"/>
                </a:solidFill>
              </a:rPr>
              <a:t>DOŻYNKI GMINNE W STARYCH BIELICACH </a:t>
            </a:r>
          </a:p>
        </p:txBody>
      </p:sp>
      <p:pic>
        <p:nvPicPr>
          <p:cNvPr id="10244" name="Picture 4" descr="Może być zdjęciem przedstawiającym 6 osób i tekst „223 CIERZANKA GOŚCIM”">
            <a:extLst>
              <a:ext uri="{FF2B5EF4-FFF2-40B4-BE49-F238E27FC236}">
                <a16:creationId xmlns:a16="http://schemas.microsoft.com/office/drawing/2014/main" id="{4CAF8CD9-852C-3078-CE6B-2A6878A33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r="1840"/>
          <a:stretch>
            <a:fillRect/>
          </a:stretch>
        </p:blipFill>
        <p:spPr bwMode="auto">
          <a:xfrm>
            <a:off x="4576889" y="1718979"/>
            <a:ext cx="3038224" cy="233203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Może być zdjęciem przedstawiającym ‎7 osób i ‎tekst „‎DOZYNKI مل m‎”‎‎">
            <a:extLst>
              <a:ext uri="{FF2B5EF4-FFF2-40B4-BE49-F238E27FC236}">
                <a16:creationId xmlns:a16="http://schemas.microsoft.com/office/drawing/2014/main" id="{338EDF72-8C33-8335-CE71-0AF3E9655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33" y="1718980"/>
            <a:ext cx="3506694" cy="233203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Może być zdjęciem przedstawiającym 11 osób i tekst „DOŻYNKI CPINeS”">
            <a:extLst>
              <a:ext uri="{FF2B5EF4-FFF2-40B4-BE49-F238E27FC236}">
                <a16:creationId xmlns:a16="http://schemas.microsoft.com/office/drawing/2014/main" id="{53FCAAA8-2A8E-0697-6E17-CE92889B8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475" y="1718981"/>
            <a:ext cx="3506692" cy="2332037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Może być zdjęciem przedstawiającym 6 osób">
            <a:extLst>
              <a:ext uri="{FF2B5EF4-FFF2-40B4-BE49-F238E27FC236}">
                <a16:creationId xmlns:a16="http://schemas.microsoft.com/office/drawing/2014/main" id="{2B01D468-8F94-02CC-603F-173FAA3793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1"/>
          <a:stretch>
            <a:fillRect/>
          </a:stretch>
        </p:blipFill>
        <p:spPr bwMode="auto">
          <a:xfrm>
            <a:off x="326833" y="4199837"/>
            <a:ext cx="2439072" cy="250115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Może być zdjęciem przedstawiającym 5 osób i ślub">
            <a:extLst>
              <a:ext uri="{FF2B5EF4-FFF2-40B4-BE49-F238E27FC236}">
                <a16:creationId xmlns:a16="http://schemas.microsoft.com/office/drawing/2014/main" id="{8CDC67C7-26A0-BB32-884D-2FE47B15B2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1"/>
          <a:stretch>
            <a:fillRect/>
          </a:stretch>
        </p:blipFill>
        <p:spPr bwMode="auto">
          <a:xfrm>
            <a:off x="3076029" y="4220133"/>
            <a:ext cx="2439072" cy="2501154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Może być zdjęciem przedstawiającym 8 osób i tekst">
            <a:extLst>
              <a:ext uri="{FF2B5EF4-FFF2-40B4-BE49-F238E27FC236}">
                <a16:creationId xmlns:a16="http://schemas.microsoft.com/office/drawing/2014/main" id="{742656CF-BBBF-4243-FE9A-8D816210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226" y="4199836"/>
            <a:ext cx="3760994" cy="2501154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Może być zdjęciem przedstawiającym 5 osób, tłum i tekst">
            <a:extLst>
              <a:ext uri="{FF2B5EF4-FFF2-40B4-BE49-F238E27FC236}">
                <a16:creationId xmlns:a16="http://schemas.microsoft.com/office/drawing/2014/main" id="{BED8D4B1-49C0-F692-737A-E372F110A9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20"/>
          <a:stretch>
            <a:fillRect/>
          </a:stretch>
        </p:blipFill>
        <p:spPr bwMode="auto">
          <a:xfrm>
            <a:off x="9862651" y="4220133"/>
            <a:ext cx="2002516" cy="2480857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979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10" name="click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67B81B-F302-A2A4-10AD-B219EBC8F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381831"/>
            <a:ext cx="10353761" cy="1326321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pl-PL" dirty="0">
                <a:solidFill>
                  <a:schemeClr val="bg2"/>
                </a:solidFill>
              </a:rPr>
              <a:t>12.10.2025</a:t>
            </a:r>
            <a:br>
              <a:rPr lang="pl-PL" dirty="0">
                <a:solidFill>
                  <a:schemeClr val="bg2"/>
                </a:solidFill>
              </a:rPr>
            </a:br>
            <a:r>
              <a:rPr lang="pl-PL" dirty="0">
                <a:solidFill>
                  <a:schemeClr val="bg2"/>
                </a:solidFill>
              </a:rPr>
              <a:t>INAUGURACJA ROKU KULTURALNEGO </a:t>
            </a:r>
          </a:p>
        </p:txBody>
      </p:sp>
      <p:pic>
        <p:nvPicPr>
          <p:cNvPr id="9220" name="Picture 4" descr="Brak dostępnego opisu zdjęcia.">
            <a:extLst>
              <a:ext uri="{FF2B5EF4-FFF2-40B4-BE49-F238E27FC236}">
                <a16:creationId xmlns:a16="http://schemas.microsoft.com/office/drawing/2014/main" id="{46DFFEFD-8AA2-B8C6-BF0B-36080455B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95" y="2198279"/>
            <a:ext cx="6466602" cy="430045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Brak dostępnego opisu zdjęcia.">
            <a:extLst>
              <a:ext uri="{FF2B5EF4-FFF2-40B4-BE49-F238E27FC236}">
                <a16:creationId xmlns:a16="http://schemas.microsoft.com/office/drawing/2014/main" id="{C55F82EC-291F-583C-4AB6-96B569E00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075" y="1888276"/>
            <a:ext cx="3205481" cy="213172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Brak dostępnego opisu zdjęcia.">
            <a:extLst>
              <a:ext uri="{FF2B5EF4-FFF2-40B4-BE49-F238E27FC236}">
                <a16:creationId xmlns:a16="http://schemas.microsoft.com/office/drawing/2014/main" id="{D2B748B4-C36F-920F-7CB5-D95D6C166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02" y="4348504"/>
            <a:ext cx="3199377" cy="2127665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253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6" name="click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24A449-E205-80E7-F342-AC489972988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pl-PL" dirty="0">
                <a:solidFill>
                  <a:schemeClr val="bg2"/>
                </a:solidFill>
              </a:rPr>
              <a:t>17.10.2025</a:t>
            </a:r>
            <a:br>
              <a:rPr lang="pl-PL" dirty="0">
                <a:solidFill>
                  <a:schemeClr val="bg2"/>
                </a:solidFill>
              </a:rPr>
            </a:br>
            <a:r>
              <a:rPr lang="pl-PL" dirty="0">
                <a:solidFill>
                  <a:schemeClr val="bg2"/>
                </a:solidFill>
              </a:rPr>
              <a:t>iii różowy spacer </a:t>
            </a:r>
            <a:r>
              <a:rPr lang="pl-PL" i="1" dirty="0">
                <a:solidFill>
                  <a:schemeClr val="bg2"/>
                </a:solidFill>
              </a:rPr>
              <a:t>amazonki</a:t>
            </a:r>
          </a:p>
        </p:txBody>
      </p:sp>
      <p:pic>
        <p:nvPicPr>
          <p:cNvPr id="7170" name="Picture 2" descr="Może być zdjęciem przedstawiającym oświetlenie i tabela">
            <a:extLst>
              <a:ext uri="{FF2B5EF4-FFF2-40B4-BE49-F238E27FC236}">
                <a16:creationId xmlns:a16="http://schemas.microsoft.com/office/drawing/2014/main" id="{E12B2340-A88F-E7B6-24C5-1547B064A4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95" y="2717323"/>
            <a:ext cx="4937760" cy="277749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oże być zdjęciem przedstawiającym oświetlenie">
            <a:extLst>
              <a:ext uri="{FF2B5EF4-FFF2-40B4-BE49-F238E27FC236}">
                <a16:creationId xmlns:a16="http://schemas.microsoft.com/office/drawing/2014/main" id="{BE070D63-0594-4188-71DD-08F1F63EC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45" y="2717323"/>
            <a:ext cx="4937760" cy="277749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737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5" name="click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A63ADF-17C4-0CB3-E804-D58500C4A81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bg2"/>
                </a:solidFill>
              </a:rPr>
              <a:t>19.10.205</a:t>
            </a:r>
            <a:br>
              <a:rPr lang="pl-PL" dirty="0">
                <a:solidFill>
                  <a:schemeClr val="bg2"/>
                </a:solidFill>
              </a:rPr>
            </a:br>
            <a:r>
              <a:rPr lang="pl-PL" dirty="0">
                <a:solidFill>
                  <a:schemeClr val="bg2"/>
                </a:solidFill>
              </a:rPr>
              <a:t>Spektakl </a:t>
            </a:r>
            <a:r>
              <a:rPr lang="pl-PL" i="1" dirty="0">
                <a:solidFill>
                  <a:schemeClr val="bg2"/>
                </a:solidFill>
              </a:rPr>
              <a:t>o tym można rozmawiać </a:t>
            </a:r>
            <a:br>
              <a:rPr lang="pl-PL" i="1" dirty="0">
                <a:solidFill>
                  <a:schemeClr val="bg2"/>
                </a:solidFill>
              </a:rPr>
            </a:br>
            <a:r>
              <a:rPr lang="pl-PL" i="1" dirty="0">
                <a:solidFill>
                  <a:schemeClr val="bg2"/>
                </a:solidFill>
              </a:rPr>
              <a:t>tylko z królikami </a:t>
            </a:r>
          </a:p>
        </p:txBody>
      </p:sp>
      <p:pic>
        <p:nvPicPr>
          <p:cNvPr id="8194" name="Picture 2" descr="Może być zdjęciem przedstawiającym tekst „LUBUSKI TEATR W ZIELONEJ GÓRZE zapraszaią na bezpłatne warsztaty teatralne przed niedzielnym spektaklem O TYM MOŻNA ROZMAWIAĆ TYLKO z KRÓLIKAMI rez Piotr Soroka o TYM MOŻNA ROZMAWIAĆ TYLKO z KRÓLIKAMI roż.PlotrSoroka Soroika reż.Plotr 12+ Lubuski Teatr w Zielonej Górze DLA DOROSŁYCH IDZIECI POWYŻED 12 LAT 19 października 2025; godz. 15.30 Zapisy pod nr 95 763 82 72 Ilość miejsc ograniczona 19.10.2025 GODZ. 17:00 Sala widowiskowa Centrum Promocji Kultury ក&quot; WSTĘP WOLNY eyrtarsbry --”">
            <a:extLst>
              <a:ext uri="{FF2B5EF4-FFF2-40B4-BE49-F238E27FC236}">
                <a16:creationId xmlns:a16="http://schemas.microsoft.com/office/drawing/2014/main" id="{691F00C3-D39A-C29D-9CA7-5B2AE0C18A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3" t="50277" r="57298" b="30952"/>
          <a:stretch>
            <a:fillRect/>
          </a:stretch>
        </p:blipFill>
        <p:spPr bwMode="auto">
          <a:xfrm>
            <a:off x="1593452" y="2555913"/>
            <a:ext cx="9159011" cy="3479127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66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4" name="click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596577-A1EE-A228-C536-BCDB9A78C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332151"/>
            <a:ext cx="10353761" cy="1326321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20.01. - 3.02.2025 </a:t>
            </a:r>
            <a:b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FERIE ZIMOWE</a:t>
            </a:r>
          </a:p>
        </p:txBody>
      </p:sp>
      <p:pic>
        <p:nvPicPr>
          <p:cNvPr id="1028" name="Picture 4" descr="Brak dostępnego opisu zdjęcia.">
            <a:extLst>
              <a:ext uri="{FF2B5EF4-FFF2-40B4-BE49-F238E27FC236}">
                <a16:creationId xmlns:a16="http://schemas.microsoft.com/office/drawing/2014/main" id="{5D815BD8-04E5-EB30-72D1-C9C5B3B152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0"/>
          <a:stretch>
            <a:fillRect/>
          </a:stretch>
        </p:blipFill>
        <p:spPr bwMode="auto">
          <a:xfrm>
            <a:off x="924444" y="1931826"/>
            <a:ext cx="2342890" cy="197319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Brak dostępnego opisu zdjęcia.">
            <a:extLst>
              <a:ext uri="{FF2B5EF4-FFF2-40B4-BE49-F238E27FC236}">
                <a16:creationId xmlns:a16="http://schemas.microsoft.com/office/drawing/2014/main" id="{C471A78D-3FA8-3C74-647B-09F0D174B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" t="21587" r="188"/>
          <a:stretch>
            <a:fillRect/>
          </a:stretch>
        </p:blipFill>
        <p:spPr bwMode="auto">
          <a:xfrm>
            <a:off x="7848471" y="1894272"/>
            <a:ext cx="3419085" cy="201075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Brak dostępnego opisu zdjęcia.">
            <a:extLst>
              <a:ext uri="{FF2B5EF4-FFF2-40B4-BE49-F238E27FC236}">
                <a16:creationId xmlns:a16="http://schemas.microsoft.com/office/drawing/2014/main" id="{84CD1E8A-DE84-A829-3E44-F2F25C0B1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848" y="1931826"/>
            <a:ext cx="3497123" cy="4662831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Brak dostępnego opisu zdjęcia.">
            <a:extLst>
              <a:ext uri="{FF2B5EF4-FFF2-40B4-BE49-F238E27FC236}">
                <a16:creationId xmlns:a16="http://schemas.microsoft.com/office/drawing/2014/main" id="{4EAE4EDC-F4B1-2D71-9493-BABD7993E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/>
          <a:stretch>
            <a:fillRect/>
          </a:stretch>
        </p:blipFill>
        <p:spPr bwMode="auto">
          <a:xfrm>
            <a:off x="630624" y="4178379"/>
            <a:ext cx="2930529" cy="234747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Brak dostępnego opisu zdjęcia.">
            <a:extLst>
              <a:ext uri="{FF2B5EF4-FFF2-40B4-BE49-F238E27FC236}">
                <a16:creationId xmlns:a16="http://schemas.microsoft.com/office/drawing/2014/main" id="{DA4F7EBB-FA44-1321-5026-56A03020D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5" t="4843" b="14824"/>
          <a:stretch>
            <a:fillRect/>
          </a:stretch>
        </p:blipFill>
        <p:spPr bwMode="auto">
          <a:xfrm>
            <a:off x="7848471" y="4178379"/>
            <a:ext cx="3419085" cy="241627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278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8" name="click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2E463A-4891-6F3E-8613-5405CDCAF63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pl-PL" dirty="0">
                <a:solidFill>
                  <a:schemeClr val="bg2"/>
                </a:solidFill>
              </a:rPr>
              <a:t>20.10.2025</a:t>
            </a:r>
            <a:br>
              <a:rPr lang="pl-PL" dirty="0">
                <a:solidFill>
                  <a:schemeClr val="bg2"/>
                </a:solidFill>
              </a:rPr>
            </a:br>
            <a:r>
              <a:rPr lang="pl-PL" dirty="0">
                <a:solidFill>
                  <a:schemeClr val="bg2"/>
                </a:solidFill>
              </a:rPr>
              <a:t>Bajka </a:t>
            </a:r>
            <a:r>
              <a:rPr lang="pl-PL" i="1" dirty="0">
                <a:solidFill>
                  <a:schemeClr val="bg2"/>
                </a:solidFill>
              </a:rPr>
              <a:t>MISJA CZUJKI </a:t>
            </a:r>
          </a:p>
        </p:txBody>
      </p:sp>
      <p:pic>
        <p:nvPicPr>
          <p:cNvPr id="6148" name="Picture 4" descr="Może być zdjęciem przedstawiającym skrzypce">
            <a:extLst>
              <a:ext uri="{FF2B5EF4-FFF2-40B4-BE49-F238E27FC236}">
                <a16:creationId xmlns:a16="http://schemas.microsoft.com/office/drawing/2014/main" id="{8C4B0EA2-861C-0C03-4737-17096C014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871" y="2347737"/>
            <a:ext cx="7202257" cy="405127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349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4" name="click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683427-1528-4C5A-B783-E7C20B2738D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pl-PL" dirty="0">
                <a:solidFill>
                  <a:schemeClr val="bg2"/>
                </a:solidFill>
              </a:rPr>
              <a:t>10.11.2025</a:t>
            </a:r>
            <a:br>
              <a:rPr lang="pl-PL" dirty="0">
                <a:solidFill>
                  <a:schemeClr val="bg2"/>
                </a:solidFill>
              </a:rPr>
            </a:br>
            <a:r>
              <a:rPr lang="pl-PL" i="1" dirty="0">
                <a:solidFill>
                  <a:schemeClr val="bg2"/>
                </a:solidFill>
              </a:rPr>
              <a:t>OPOWIEŚCI Z POGRANICZA PUSZCZY </a:t>
            </a:r>
          </a:p>
        </p:txBody>
      </p:sp>
      <p:pic>
        <p:nvPicPr>
          <p:cNvPr id="5122" name="Picture 2" descr="Brak dostępnego opisu zdjęcia.">
            <a:extLst>
              <a:ext uri="{FF2B5EF4-FFF2-40B4-BE49-F238E27FC236}">
                <a16:creationId xmlns:a16="http://schemas.microsoft.com/office/drawing/2014/main" id="{77E1E3EA-5A4D-0BEA-8ED6-3584A371B6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5"/>
          <a:stretch>
            <a:fillRect/>
          </a:stretch>
        </p:blipFill>
        <p:spPr bwMode="auto">
          <a:xfrm>
            <a:off x="913795" y="2414989"/>
            <a:ext cx="4563565" cy="3126495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rak dostępnego opisu zdjęcia.">
            <a:extLst>
              <a:ext uri="{FF2B5EF4-FFF2-40B4-BE49-F238E27FC236}">
                <a16:creationId xmlns:a16="http://schemas.microsoft.com/office/drawing/2014/main" id="{B17DB0BA-3D3C-99A8-465E-00249D27F9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3" r="17749" b="3390"/>
          <a:stretch>
            <a:fillRect/>
          </a:stretch>
        </p:blipFill>
        <p:spPr bwMode="auto">
          <a:xfrm>
            <a:off x="5615787" y="2414989"/>
            <a:ext cx="5662418" cy="3126495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654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5" name="click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EEED5-8F96-0D7E-120A-F446BD0AC61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pl-PL" dirty="0">
                <a:solidFill>
                  <a:schemeClr val="bg2"/>
                </a:solidFill>
              </a:rPr>
              <a:t>11.11.2025</a:t>
            </a:r>
            <a:br>
              <a:rPr lang="pl-PL" dirty="0">
                <a:solidFill>
                  <a:schemeClr val="bg2"/>
                </a:solidFill>
              </a:rPr>
            </a:br>
            <a:r>
              <a:rPr lang="pl-PL" dirty="0">
                <a:solidFill>
                  <a:schemeClr val="bg2"/>
                </a:solidFill>
              </a:rPr>
              <a:t>NARODOWE ŚWIĘTO NIEPODLEGŁOŚCI </a:t>
            </a:r>
          </a:p>
        </p:txBody>
      </p:sp>
      <p:pic>
        <p:nvPicPr>
          <p:cNvPr id="4098" name="Picture 2" descr="Brak dostępnego opisu zdjęcia.">
            <a:extLst>
              <a:ext uri="{FF2B5EF4-FFF2-40B4-BE49-F238E27FC236}">
                <a16:creationId xmlns:a16="http://schemas.microsoft.com/office/drawing/2014/main" id="{9CC09F3A-3BFC-DC4C-D455-0D0D6E70D7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9" y="2396714"/>
            <a:ext cx="2995502" cy="399400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oże być zdjęciem przedstawiającym tekst">
            <a:extLst>
              <a:ext uri="{FF2B5EF4-FFF2-40B4-BE49-F238E27FC236}">
                <a16:creationId xmlns:a16="http://schemas.microsoft.com/office/drawing/2014/main" id="{1854D93F-7DAC-79D1-DDB3-FBF3289CC1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5"/>
          <a:stretch>
            <a:fillRect/>
          </a:stretch>
        </p:blipFill>
        <p:spPr bwMode="auto">
          <a:xfrm>
            <a:off x="4066392" y="2396714"/>
            <a:ext cx="2861536" cy="203250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oże być zdjęciem przedstawiającym Brama Brandenburska i tekst">
            <a:extLst>
              <a:ext uri="{FF2B5EF4-FFF2-40B4-BE49-F238E27FC236}">
                <a16:creationId xmlns:a16="http://schemas.microsoft.com/office/drawing/2014/main" id="{5A813193-F52F-78B5-EEC9-F588FCC9F7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37" b="21637"/>
          <a:stretch>
            <a:fillRect/>
          </a:stretch>
        </p:blipFill>
        <p:spPr bwMode="auto">
          <a:xfrm>
            <a:off x="4066392" y="4244564"/>
            <a:ext cx="2861536" cy="214615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Może być zdjęciem przedstawiającym Brama Brandenburska i tekst">
            <a:extLst>
              <a:ext uri="{FF2B5EF4-FFF2-40B4-BE49-F238E27FC236}">
                <a16:creationId xmlns:a16="http://schemas.microsoft.com/office/drawing/2014/main" id="{AE605AF7-62AC-F884-314E-0EF2E14CA0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0" r="6998"/>
          <a:stretch>
            <a:fillRect/>
          </a:stretch>
        </p:blipFill>
        <p:spPr bwMode="auto">
          <a:xfrm>
            <a:off x="7177683" y="2396714"/>
            <a:ext cx="4407349" cy="399400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196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7" name="click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7AED9E-DDBB-A401-E5B9-E7615CBD69B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bg2"/>
                </a:solidFill>
              </a:rPr>
              <a:t>22.11.2025</a:t>
            </a:r>
            <a:br>
              <a:rPr lang="pl-PL" dirty="0">
                <a:solidFill>
                  <a:schemeClr val="bg2"/>
                </a:solidFill>
              </a:rPr>
            </a:br>
            <a:r>
              <a:rPr lang="pl-PL" dirty="0">
                <a:solidFill>
                  <a:schemeClr val="bg2"/>
                </a:solidFill>
              </a:rPr>
              <a:t>SPEKTAKL KOMEDIOWY</a:t>
            </a:r>
            <a:br>
              <a:rPr lang="pl-PL" dirty="0">
                <a:solidFill>
                  <a:schemeClr val="bg2"/>
                </a:solidFill>
              </a:rPr>
            </a:br>
            <a:r>
              <a:rPr lang="pl-PL" i="1" dirty="0">
                <a:solidFill>
                  <a:schemeClr val="bg2"/>
                </a:solidFill>
              </a:rPr>
              <a:t>MĄŻ UMARŁ ALE JUŻ MU LEPIEJ</a:t>
            </a:r>
          </a:p>
        </p:txBody>
      </p:sp>
      <p:pic>
        <p:nvPicPr>
          <p:cNvPr id="3074" name="Picture 2" descr="Brak dostępnego opisu zdjęcia.">
            <a:extLst>
              <a:ext uri="{FF2B5EF4-FFF2-40B4-BE49-F238E27FC236}">
                <a16:creationId xmlns:a16="http://schemas.microsoft.com/office/drawing/2014/main" id="{FEEE7575-90DE-28B4-DA88-8C0F09CEED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95" y="2246107"/>
            <a:ext cx="4927599" cy="369569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rak dostępnego opisu zdjęcia.">
            <a:extLst>
              <a:ext uri="{FF2B5EF4-FFF2-40B4-BE49-F238E27FC236}">
                <a16:creationId xmlns:a16="http://schemas.microsoft.com/office/drawing/2014/main" id="{7366D6EC-5658-A330-A7DB-2C86A3AD4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092" y="2246107"/>
            <a:ext cx="4927600" cy="369570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199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5" name="click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6B6998-CB2C-A67C-899B-80443C8076C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pl-PL" dirty="0">
                <a:solidFill>
                  <a:schemeClr val="bg2"/>
                </a:solidFill>
              </a:rPr>
              <a:t>KONKURS PLASTYCZNY </a:t>
            </a:r>
            <a:br>
              <a:rPr lang="pl-PL" dirty="0">
                <a:solidFill>
                  <a:schemeClr val="bg2"/>
                </a:solidFill>
              </a:rPr>
            </a:br>
            <a:r>
              <a:rPr lang="pl-PL" i="1" dirty="0">
                <a:solidFill>
                  <a:schemeClr val="bg2"/>
                </a:solidFill>
              </a:rPr>
              <a:t>SZOPKA BOŻONARODZENIOWA</a:t>
            </a:r>
          </a:p>
        </p:txBody>
      </p:sp>
      <p:pic>
        <p:nvPicPr>
          <p:cNvPr id="2050" name="Picture 2" descr="Może być zdjęciem przedstawiającym ‎tekst „‎PZ ERI Polski Związek Emerytów Rencistow Inwalidów Drezdenko PZ ፓለ 2 ZVWIEC ZVWIECSEA مدیث‎”‎">
            <a:extLst>
              <a:ext uri="{FF2B5EF4-FFF2-40B4-BE49-F238E27FC236}">
                <a16:creationId xmlns:a16="http://schemas.microsoft.com/office/drawing/2014/main" id="{16400F24-6D47-745A-6F8B-447CD972D0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44"/>
          <a:stretch>
            <a:fillRect/>
          </a:stretch>
        </p:blipFill>
        <p:spPr bwMode="auto">
          <a:xfrm>
            <a:off x="913795" y="2117015"/>
            <a:ext cx="2970247" cy="199240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oże być zdjęciem przedstawiającym tekst „TOWARZYS WWIEJSKIC ROTKI EBICZZ ME PIEROGI RODAJE CEB BARSZCZ KROKIETY R PVon RIECAR”">
            <a:extLst>
              <a:ext uri="{FF2B5EF4-FFF2-40B4-BE49-F238E27FC236}">
                <a16:creationId xmlns:a16="http://schemas.microsoft.com/office/drawing/2014/main" id="{374A8EA5-E6C7-9C56-6A34-7DD084829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95"/>
          <a:stretch>
            <a:fillRect/>
          </a:stretch>
        </p:blipFill>
        <p:spPr bwMode="auto">
          <a:xfrm>
            <a:off x="4176155" y="2117015"/>
            <a:ext cx="3076634" cy="200290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oże być zdjęciem przedstawiającym tekst">
            <a:extLst>
              <a:ext uri="{FF2B5EF4-FFF2-40B4-BE49-F238E27FC236}">
                <a16:creationId xmlns:a16="http://schemas.microsoft.com/office/drawing/2014/main" id="{FE6AF605-7329-7D34-AA94-F4169B9CB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902" y="2117015"/>
            <a:ext cx="3733303" cy="209998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rak dostępnego opisu zdjęcia.">
            <a:extLst>
              <a:ext uri="{FF2B5EF4-FFF2-40B4-BE49-F238E27FC236}">
                <a16:creationId xmlns:a16="http://schemas.microsoft.com/office/drawing/2014/main" id="{021D376A-50BC-9119-7F05-DF609572D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6"/>
          <a:stretch>
            <a:fillRect/>
          </a:stretch>
        </p:blipFill>
        <p:spPr bwMode="auto">
          <a:xfrm>
            <a:off x="913795" y="4349675"/>
            <a:ext cx="2970247" cy="1898725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oże być zdjęciem przedstawiającym ulica i tekst">
            <a:extLst>
              <a:ext uri="{FF2B5EF4-FFF2-40B4-BE49-F238E27FC236}">
                <a16:creationId xmlns:a16="http://schemas.microsoft.com/office/drawing/2014/main" id="{71D52BD4-D137-ADDD-820C-01BB972E6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54"/>
          <a:stretch>
            <a:fillRect/>
          </a:stretch>
        </p:blipFill>
        <p:spPr bwMode="auto">
          <a:xfrm>
            <a:off x="4176155" y="4349675"/>
            <a:ext cx="3076634" cy="1898725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oże być zdjęciem przedstawiającym tekst">
            <a:extLst>
              <a:ext uri="{FF2B5EF4-FFF2-40B4-BE49-F238E27FC236}">
                <a16:creationId xmlns:a16="http://schemas.microsoft.com/office/drawing/2014/main" id="{F0928199-DD13-B362-109A-5D05B31689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90"/>
          <a:stretch>
            <a:fillRect/>
          </a:stretch>
        </p:blipFill>
        <p:spPr bwMode="auto">
          <a:xfrm>
            <a:off x="7544902" y="4398091"/>
            <a:ext cx="3733302" cy="185030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688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9" name="click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E9AA86-9D80-DBDE-CB06-91F6F7226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73210"/>
            <a:ext cx="10353761" cy="1326321"/>
          </a:xfrm>
          <a:solidFill>
            <a:schemeClr val="accent1">
              <a:lumMod val="40000"/>
              <a:lumOff val="6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pl-PL" dirty="0">
                <a:solidFill>
                  <a:schemeClr val="bg2"/>
                </a:solidFill>
              </a:rPr>
              <a:t>27.12.2025 </a:t>
            </a:r>
            <a:br>
              <a:rPr lang="pl-PL" dirty="0">
                <a:solidFill>
                  <a:schemeClr val="bg2"/>
                </a:solidFill>
              </a:rPr>
            </a:br>
            <a:r>
              <a:rPr lang="pl-PL" dirty="0">
                <a:solidFill>
                  <a:schemeClr val="bg2"/>
                </a:solidFill>
              </a:rPr>
              <a:t>KONCERT KOLĘD </a:t>
            </a:r>
            <a:r>
              <a:rPr lang="pl-PL" i="1" dirty="0" err="1">
                <a:solidFill>
                  <a:schemeClr val="bg2"/>
                </a:solidFill>
              </a:rPr>
              <a:t>eleni</a:t>
            </a:r>
            <a:r>
              <a:rPr lang="pl-PL" dirty="0">
                <a:solidFill>
                  <a:schemeClr val="bg2"/>
                </a:solidFill>
              </a:rPr>
              <a:t> </a:t>
            </a:r>
          </a:p>
        </p:txBody>
      </p:sp>
      <p:pic>
        <p:nvPicPr>
          <p:cNvPr id="1026" name="Picture 2" descr="Może być zdjęciem przedstawiającym pianino, oświetlenie i skrzypce">
            <a:extLst>
              <a:ext uri="{FF2B5EF4-FFF2-40B4-BE49-F238E27FC236}">
                <a16:creationId xmlns:a16="http://schemas.microsoft.com/office/drawing/2014/main" id="{44D491D6-7047-C3BF-E2FC-FF63D55998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95" y="1790480"/>
            <a:ext cx="3410779" cy="226830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że być zdjęciem przedstawiającym oświetlenie i saksofon">
            <a:extLst>
              <a:ext uri="{FF2B5EF4-FFF2-40B4-BE49-F238E27FC236}">
                <a16:creationId xmlns:a16="http://schemas.microsoft.com/office/drawing/2014/main" id="{D8F8788B-DA3D-C332-7890-0B3131C5B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190" y="2137640"/>
            <a:ext cx="6181366" cy="411076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że być zdjęciem przedstawiającym tłum">
            <a:extLst>
              <a:ext uri="{FF2B5EF4-FFF2-40B4-BE49-F238E27FC236}">
                <a16:creationId xmlns:a16="http://schemas.microsoft.com/office/drawing/2014/main" id="{E398E2B5-E606-F689-3F1E-2C4DFA934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82" y="4383968"/>
            <a:ext cx="3410779" cy="226825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32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6" name="click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E828FF-1DC0-598D-2087-D1AE745BD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11567"/>
            <a:ext cx="10353761" cy="1326321"/>
          </a:xfrm>
          <a:solidFill>
            <a:schemeClr val="accent1">
              <a:lumMod val="40000"/>
              <a:lumOff val="6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pl-PL" sz="3600" dirty="0">
                <a:solidFill>
                  <a:schemeClr val="bg2"/>
                </a:solidFill>
              </a:rPr>
              <a:t>Zajęcia artystyczne </a:t>
            </a: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960146-D5B3-9BAC-3D54-84EE991E4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51819"/>
            <a:ext cx="10353762" cy="4894614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1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PRACOWNIA MALARSTWA I RYSUNKU ARKADIA  (22 OSÓB)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1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PRACOWANIA CERAMIKI ARTYSTYCZNEJ PASJA (37 OSÓB)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1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ORKIESTRA DĘTA  (31 OSÓB)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1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MAŁA AKADEMIA MUZYKI: </a:t>
            </a:r>
            <a:br>
              <a:rPr lang="pl-PL" sz="11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1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KLASA FORTEPIANU  (12 OSÓB), KLASA GITARY  (10 OSÓB)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1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EDUKACJA TANECZNA:</a:t>
            </a:r>
            <a:br>
              <a:rPr lang="pl-PL" sz="11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1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PARADISE, PARADISE MINI, PARADISE MEGA, PARADISE BIS (68 OSÓB</a:t>
            </a:r>
            <a:br>
              <a:rPr lang="pl-PL" sz="11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1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DZIEWCZĘTA Z BUŁAWAMI: JNIORKI (22 OSOBY), SENIORKI (21 OSÓB)</a:t>
            </a:r>
            <a:br>
              <a:rPr lang="pl-PL" sz="11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1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HIP HOP (11 OSOB)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1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STUDIO PIOSENKI HAPPY VOICE (10 OSÓB)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1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GRUPA TEATRALNA MISZ MASZ (19 OSÓB)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1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GRUPA TWÓRCZA KOCIOŁ (10 OSÓB)</a:t>
            </a:r>
            <a:endParaRPr lang="pl-PL" sz="1100" b="1" dirty="0">
              <a:solidFill>
                <a:srgbClr val="00206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0688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3" name="click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4D11EE-A10E-DD2E-E86D-D556E39AE7F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pl-PL" sz="2500" kern="150" dirty="0">
                <a:solidFill>
                  <a:srgbClr val="002060"/>
                </a:solidFill>
                <a:effectLst/>
                <a:ea typeface="Lucida Sans Unicode" panose="020B0602030504020204" pitchFamily="34" charset="0"/>
                <a:cs typeface="Times New Roman" panose="02020603050405020304" pitchFamily="18" charset="0"/>
              </a:rPr>
              <a:t>Planowane wydarzenia artystyczne </a:t>
            </a:r>
            <a:br>
              <a:rPr lang="pl-PL" sz="2500" kern="150" dirty="0">
                <a:solidFill>
                  <a:srgbClr val="002060"/>
                </a:solidFill>
                <a:effectLst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lang="pl-PL" sz="2500" kern="150" dirty="0">
                <a:solidFill>
                  <a:srgbClr val="002060"/>
                </a:solidFill>
                <a:effectLst/>
                <a:ea typeface="Lucida Sans Unicode" panose="020B0602030504020204" pitchFamily="34" charset="0"/>
                <a:cs typeface="Times New Roman" panose="02020603050405020304" pitchFamily="18" charset="0"/>
              </a:rPr>
              <a:t>i ważniejsze przedsięwzięcia kulturalne </a:t>
            </a:r>
            <a:br>
              <a:rPr lang="pl-PL" sz="2500" kern="150" dirty="0">
                <a:solidFill>
                  <a:srgbClr val="002060"/>
                </a:solidFill>
                <a:effectLst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lang="pl-PL" sz="2500" kern="150" dirty="0">
                <a:solidFill>
                  <a:srgbClr val="002060"/>
                </a:solidFill>
                <a:effectLst/>
                <a:ea typeface="Lucida Sans Unicode" panose="020B0602030504020204" pitchFamily="34" charset="0"/>
                <a:cs typeface="Times New Roman" panose="02020603050405020304" pitchFamily="18" charset="0"/>
              </a:rPr>
              <a:t>na 2026 rok</a:t>
            </a:r>
            <a:endParaRPr lang="pl-PL" sz="2500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680AB0D-7DD2-B709-6723-D8ED085FD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679" y="2311217"/>
            <a:ext cx="9255877" cy="3695136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pl-PL" dirty="0">
                <a:effectLst/>
              </a:rPr>
              <a:t>Koncert świąteczny</a:t>
            </a:r>
          </a:p>
          <a:p>
            <a:pPr lvl="0"/>
            <a:r>
              <a:rPr lang="pl-PL" dirty="0">
                <a:effectLst/>
              </a:rPr>
              <a:t>Koncert Noworoczny „Karnawał na bałkańską nutę”</a:t>
            </a:r>
          </a:p>
          <a:p>
            <a:pPr lvl="0"/>
            <a:r>
              <a:rPr lang="pl-PL" dirty="0">
                <a:effectLst/>
              </a:rPr>
              <a:t>WOŚP - zbiórka pieniędzy i występy lokalnych grup artystycznych</a:t>
            </a:r>
          </a:p>
          <a:p>
            <a:pPr lvl="0"/>
            <a:r>
              <a:rPr lang="pl-PL" dirty="0">
                <a:effectLst/>
              </a:rPr>
              <a:t>Spektakl teatralny „Sex dla opornych”</a:t>
            </a:r>
          </a:p>
          <a:p>
            <a:pPr lvl="0"/>
            <a:r>
              <a:rPr lang="pl-PL" dirty="0">
                <a:effectLst/>
              </a:rPr>
              <a:t>Koncert walentynkowy „Szlagierowy zawrót głowy”</a:t>
            </a:r>
          </a:p>
          <a:p>
            <a:pPr lvl="0"/>
            <a:r>
              <a:rPr lang="pl-PL" dirty="0">
                <a:effectLst/>
              </a:rPr>
              <a:t>Koncert z okazji Dnia Kobiet „Życie to bal”</a:t>
            </a:r>
          </a:p>
          <a:p>
            <a:pPr lvl="0"/>
            <a:r>
              <a:rPr lang="pl-PL" dirty="0">
                <a:effectLst/>
              </a:rPr>
              <a:t>Koncert Andrzeja </a:t>
            </a:r>
            <a:r>
              <a:rPr lang="pl-PL" dirty="0" err="1">
                <a:effectLst/>
              </a:rPr>
              <a:t>Piaska</a:t>
            </a:r>
            <a:r>
              <a:rPr lang="pl-PL" dirty="0">
                <a:effectLst/>
              </a:rPr>
              <a:t> z tow. Orkiestry dętej z Drezdenka</a:t>
            </a:r>
          </a:p>
          <a:p>
            <a:pPr lvl="0"/>
            <a:r>
              <a:rPr lang="pl-PL" dirty="0">
                <a:effectLst/>
              </a:rPr>
              <a:t>Jarmark Wielkanocny</a:t>
            </a:r>
          </a:p>
          <a:p>
            <a:pPr lvl="0"/>
            <a:r>
              <a:rPr lang="pl-PL" dirty="0">
                <a:effectLst/>
              </a:rPr>
              <a:t>Premiera bajki dla dzieci „Gliniany dzban”</a:t>
            </a:r>
          </a:p>
          <a:p>
            <a:pPr lvl="0"/>
            <a:r>
              <a:rPr lang="pl-PL" dirty="0">
                <a:effectLst/>
              </a:rPr>
              <a:t>Stand </a:t>
            </a:r>
            <a:r>
              <a:rPr lang="pl-PL" dirty="0" err="1">
                <a:effectLst/>
              </a:rPr>
              <a:t>up</a:t>
            </a:r>
            <a:r>
              <a:rPr lang="pl-PL" dirty="0">
                <a:effectLst/>
              </a:rPr>
              <a:t> 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73499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3" name="click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3C4CABE-3B2A-33B5-FA97-2DFB1478D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5467" y="1040803"/>
            <a:ext cx="9207413" cy="4776394"/>
          </a:xfrm>
        </p:spPr>
        <p:txBody>
          <a:bodyPr>
            <a:noAutofit/>
          </a:bodyPr>
          <a:lstStyle/>
          <a:p>
            <a:pPr lvl="0"/>
            <a:r>
              <a:rPr lang="pl-PL" sz="1500" dirty="0">
                <a:effectLst/>
              </a:rPr>
              <a:t>Uroczyste obchody święta Konstytucji 3-go Maja</a:t>
            </a:r>
          </a:p>
          <a:p>
            <a:pPr lvl="0"/>
            <a:r>
              <a:rPr lang="pl-PL" sz="1500" dirty="0">
                <a:effectLst/>
              </a:rPr>
              <a:t>Majówka chóralna</a:t>
            </a:r>
          </a:p>
          <a:p>
            <a:pPr lvl="0"/>
            <a:r>
              <a:rPr lang="pl-PL" sz="1500" dirty="0">
                <a:effectLst/>
              </a:rPr>
              <a:t>Koncert z okazji Dnia Matki</a:t>
            </a:r>
          </a:p>
          <a:p>
            <a:pPr lvl="0"/>
            <a:r>
              <a:rPr lang="pl-PL" sz="1500" dirty="0">
                <a:effectLst/>
              </a:rPr>
              <a:t>Festyn Rodzinny z okazji Dnia Dziecka</a:t>
            </a:r>
          </a:p>
          <a:p>
            <a:pPr lvl="0"/>
            <a:r>
              <a:rPr lang="pl-PL" sz="1500" dirty="0">
                <a:effectLst/>
              </a:rPr>
              <a:t>Kino plenerowe</a:t>
            </a:r>
          </a:p>
          <a:p>
            <a:pPr lvl="0"/>
            <a:r>
              <a:rPr lang="pl-PL" sz="1500" dirty="0">
                <a:effectLst/>
              </a:rPr>
              <a:t>Jarmark Kasztelański w Noc Świętojańską połączony z obchodami 25-lecia miast partnerskich </a:t>
            </a:r>
            <a:br>
              <a:rPr lang="pl-PL" sz="1500" dirty="0">
                <a:effectLst/>
              </a:rPr>
            </a:br>
            <a:r>
              <a:rPr lang="pl-PL" sz="1500" dirty="0">
                <a:effectLst/>
              </a:rPr>
              <a:t>Drezdenko - </a:t>
            </a:r>
            <a:r>
              <a:rPr lang="pl-PL" sz="1500" dirty="0" err="1">
                <a:effectLst/>
              </a:rPr>
              <a:t>Winsen</a:t>
            </a:r>
            <a:endParaRPr lang="pl-PL" sz="1500" dirty="0">
              <a:effectLst/>
            </a:endParaRPr>
          </a:p>
          <a:p>
            <a:pPr lvl="0"/>
            <a:r>
              <a:rPr lang="pl-PL" sz="1500" dirty="0">
                <a:effectLst/>
              </a:rPr>
              <a:t>Hip Hop Day</a:t>
            </a:r>
          </a:p>
          <a:p>
            <a:pPr lvl="0"/>
            <a:r>
              <a:rPr lang="pl-PL" sz="1500" dirty="0">
                <a:effectLst/>
              </a:rPr>
              <a:t>Lato w mieście (koncert, spektakle) </a:t>
            </a:r>
          </a:p>
          <a:p>
            <a:pPr lvl="0"/>
            <a:r>
              <a:rPr lang="pl-PL" sz="1500" dirty="0">
                <a:effectLst/>
              </a:rPr>
              <a:t>Plener Malarski z Wystawą Poplenerową i koncertem</a:t>
            </a:r>
          </a:p>
          <a:p>
            <a:pPr lvl="0"/>
            <a:r>
              <a:rPr lang="pl-PL" sz="1500" dirty="0">
                <a:effectLst/>
              </a:rPr>
              <a:t>Festiwal Disco Reaktywacja – Marzenin 2026</a:t>
            </a:r>
          </a:p>
          <a:p>
            <a:pPr lvl="0"/>
            <a:r>
              <a:rPr lang="pl-PL" sz="1500" dirty="0">
                <a:effectLst/>
              </a:rPr>
              <a:t>Piknik Lotniczy</a:t>
            </a:r>
          </a:p>
        </p:txBody>
      </p:sp>
    </p:spTree>
    <p:extLst>
      <p:ext uri="{BB962C8B-B14F-4D97-AF65-F5344CB8AC3E}">
        <p14:creationId xmlns:p14="http://schemas.microsoft.com/office/powerpoint/2010/main" val="3408089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3" name="click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B5AD5B-61F7-4561-F9BF-58F461493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2135" y="1581432"/>
            <a:ext cx="8970745" cy="3695136"/>
          </a:xfrm>
        </p:spPr>
        <p:txBody>
          <a:bodyPr>
            <a:normAutofit fontScale="85000" lnSpcReduction="10000"/>
          </a:bodyPr>
          <a:lstStyle/>
          <a:p>
            <a:r>
              <a:rPr lang="pl-PL" dirty="0"/>
              <a:t>Dożynki Gminne</a:t>
            </a:r>
          </a:p>
          <a:p>
            <a:r>
              <a:rPr lang="pl-PL" dirty="0"/>
              <a:t>Inauguracja Roku Kulturalnego</a:t>
            </a:r>
          </a:p>
          <a:p>
            <a:r>
              <a:rPr lang="pl-PL" dirty="0"/>
              <a:t>Kabaret</a:t>
            </a:r>
          </a:p>
          <a:p>
            <a:r>
              <a:rPr lang="pl-PL" dirty="0"/>
              <a:t>Marsz Różowej Wstążki</a:t>
            </a:r>
          </a:p>
          <a:p>
            <a:r>
              <a:rPr lang="pl-PL" dirty="0"/>
              <a:t>Obchody Święta Niepodległości</a:t>
            </a:r>
          </a:p>
          <a:p>
            <a:r>
              <a:rPr lang="pl-PL" dirty="0"/>
              <a:t>Biesiada śląska Grupa Fest</a:t>
            </a:r>
          </a:p>
          <a:p>
            <a:r>
              <a:rPr lang="pl-PL" dirty="0"/>
              <a:t>Jarmark Bożonarodzeniowy</a:t>
            </a:r>
          </a:p>
          <a:p>
            <a:r>
              <a:rPr lang="pl-PL" dirty="0"/>
              <a:t>Spektakl lub kabaret</a:t>
            </a:r>
          </a:p>
          <a:p>
            <a:r>
              <a:rPr lang="pl-PL" dirty="0"/>
              <a:t>Koncert Kolęd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85797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3" name="click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49AAD7-4DE3-3DB6-1A0F-0419FD6E9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56" y="403639"/>
            <a:ext cx="10353761" cy="1326321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26.01.2025 </a:t>
            </a:r>
            <a:b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WIELKA ORKIESTRA ŚWIĄTECZNEJ POMOCY</a:t>
            </a:r>
          </a:p>
        </p:txBody>
      </p:sp>
      <p:pic>
        <p:nvPicPr>
          <p:cNvPr id="3074" name="Picture 2" descr="Brak dostępnego opisu zdjęcia.">
            <a:extLst>
              <a:ext uri="{FF2B5EF4-FFF2-40B4-BE49-F238E27FC236}">
                <a16:creationId xmlns:a16="http://schemas.microsoft.com/office/drawing/2014/main" id="{234459A5-276C-3E16-29FC-C94874A5CF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1" b="21462"/>
          <a:stretch>
            <a:fillRect/>
          </a:stretch>
        </p:blipFill>
        <p:spPr bwMode="auto">
          <a:xfrm>
            <a:off x="4862450" y="1904103"/>
            <a:ext cx="2502327" cy="2440591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rak dostępnego opisu zdjęcia.">
            <a:extLst>
              <a:ext uri="{FF2B5EF4-FFF2-40B4-BE49-F238E27FC236}">
                <a16:creationId xmlns:a16="http://schemas.microsoft.com/office/drawing/2014/main" id="{E6C75A0C-9B98-E2CF-9882-A00266DCE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95" y="1904104"/>
            <a:ext cx="3669926" cy="2440591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rak dostępnego opisu zdjęcia.">
            <a:extLst>
              <a:ext uri="{FF2B5EF4-FFF2-40B4-BE49-F238E27FC236}">
                <a16:creationId xmlns:a16="http://schemas.microsoft.com/office/drawing/2014/main" id="{F5C88EC4-2E50-6EE7-5AD8-DC72B7ED7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752" y="1904104"/>
            <a:ext cx="3656365" cy="244059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rak dostępnego opisu zdjęcia.">
            <a:extLst>
              <a:ext uri="{FF2B5EF4-FFF2-40B4-BE49-F238E27FC236}">
                <a16:creationId xmlns:a16="http://schemas.microsoft.com/office/drawing/2014/main" id="{5DA3A036-9D20-C54C-AF1B-005D39654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95" y="4684728"/>
            <a:ext cx="2661004" cy="176963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rak dostępnego opisu zdjęcia.">
            <a:extLst>
              <a:ext uri="{FF2B5EF4-FFF2-40B4-BE49-F238E27FC236}">
                <a16:creationId xmlns:a16="http://schemas.microsoft.com/office/drawing/2014/main" id="{98A95482-1F92-F68C-2839-1D532F46C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454" y="4684728"/>
            <a:ext cx="2661004" cy="176963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rak dostępnego opisu zdjęcia.">
            <a:extLst>
              <a:ext uri="{FF2B5EF4-FFF2-40B4-BE49-F238E27FC236}">
                <a16:creationId xmlns:a16="http://schemas.microsoft.com/office/drawing/2014/main" id="{C057485D-369E-EE2B-70A2-89670BB79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113" y="4518838"/>
            <a:ext cx="2661004" cy="176963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895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9" name="click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EA1CF1-4845-1295-5DCC-AA570E2C6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44" y="463816"/>
            <a:ext cx="10923311" cy="1588137"/>
          </a:xfr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Dziękujemy za uwagę i do zobaczenia </a:t>
            </a:r>
            <a:br>
              <a:rPr lang="pl-PL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pl-PL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na wydarzeniach w Centrum Promocji Kultury</a:t>
            </a:r>
            <a:endParaRPr lang="pl-PL" sz="2400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273F4C-7B03-AAE5-F523-88D2C5751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6070" y="6216568"/>
            <a:ext cx="4948518" cy="355229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l-PL" sz="150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Prezentacje przygotowała: Małgorzata </a:t>
            </a:r>
            <a:r>
              <a:rPr lang="pl-PL" sz="1500" dirty="0" err="1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Klijewska</a:t>
            </a:r>
            <a:endParaRPr lang="pl-PL" sz="15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59E3166-A504-E912-7693-8A0C82E9B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383" y="5971873"/>
            <a:ext cx="844617" cy="8446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25D5317-75C2-E867-B33D-F2D4022F3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6808" y="2558817"/>
            <a:ext cx="4738382" cy="3150887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olSlant"/>
          </a:sp3d>
        </p:spPr>
      </p:pic>
    </p:spTree>
    <p:extLst>
      <p:ext uri="{BB962C8B-B14F-4D97-AF65-F5344CB8AC3E}">
        <p14:creationId xmlns:p14="http://schemas.microsoft.com/office/powerpoint/2010/main" val="1691628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5" name="click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C70820-5C91-E523-819A-EA38766A59A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8.02.2025 </a:t>
            </a:r>
            <a:b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KINO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48BCDDA-6D96-773B-B888-BC3F87EDC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447" y="2181560"/>
            <a:ext cx="3065105" cy="4324339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3520114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4" name="click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96DB24-C193-76A1-6509-0D3E62ED384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pl-PL" dirty="0">
                <a:solidFill>
                  <a:srgbClr val="002060"/>
                </a:solidFill>
                <a:effectLst>
                  <a:outerShdw blurRad="50800" dist="38100" dir="5400000" algn="t" rotWithShape="0">
                    <a:srgbClr val="002060">
                      <a:alpha val="40000"/>
                    </a:srgbClr>
                  </a:outerShdw>
                </a:effectLst>
              </a:rPr>
              <a:t>15.02.2025</a:t>
            </a:r>
            <a:br>
              <a:rPr lang="pl-PL" dirty="0">
                <a:solidFill>
                  <a:srgbClr val="002060"/>
                </a:solidFill>
                <a:effectLst>
                  <a:outerShdw blurRad="50800" dist="38100" dir="5400000" algn="t" rotWithShape="0">
                    <a:srgbClr val="002060">
                      <a:alpha val="40000"/>
                    </a:srgbClr>
                  </a:outerShdw>
                </a:effectLst>
              </a:rPr>
            </a:br>
            <a:r>
              <a:rPr lang="pl-PL" dirty="0">
                <a:solidFill>
                  <a:srgbClr val="002060"/>
                </a:solidFill>
                <a:effectLst>
                  <a:outerShdw blurRad="50800" dist="38100" dir="5400000" algn="t" rotWithShape="0">
                    <a:srgbClr val="002060">
                      <a:alpha val="40000"/>
                    </a:srgbClr>
                  </a:outerShdw>
                </a:effectLst>
              </a:rPr>
              <a:t>KONCERT </a:t>
            </a: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WALENTYNKOWY</a:t>
            </a:r>
          </a:p>
        </p:txBody>
      </p:sp>
      <p:pic>
        <p:nvPicPr>
          <p:cNvPr id="17416" name="Picture 8" descr="Brak dostępnego opisu zdjęcia.">
            <a:extLst>
              <a:ext uri="{FF2B5EF4-FFF2-40B4-BE49-F238E27FC236}">
                <a16:creationId xmlns:a16="http://schemas.microsoft.com/office/drawing/2014/main" id="{9F185799-6A9B-94BC-D61C-B9CC793AB6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103"/>
          <a:stretch>
            <a:fillRect/>
          </a:stretch>
        </p:blipFill>
        <p:spPr bwMode="auto">
          <a:xfrm>
            <a:off x="3632499" y="2170804"/>
            <a:ext cx="4927002" cy="424075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975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4" name="click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3A2BAD-0998-468B-3B72-DC2194E93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403639"/>
            <a:ext cx="10353761" cy="1326321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22.02.2025</a:t>
            </a:r>
            <a:b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KABARET PARANIENORMALNI </a:t>
            </a:r>
          </a:p>
        </p:txBody>
      </p:sp>
      <p:pic>
        <p:nvPicPr>
          <p:cNvPr id="4" name="Picture 4" descr="Brak dostępnego opisu zdjęcia.">
            <a:extLst>
              <a:ext uri="{FF2B5EF4-FFF2-40B4-BE49-F238E27FC236}">
                <a16:creationId xmlns:a16="http://schemas.microsoft.com/office/drawing/2014/main" id="{88984B78-FEA6-67F5-1FA3-FD0134F6F4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21" y="2058027"/>
            <a:ext cx="2779458" cy="417939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rak dostępnego opisu zdjęcia.">
            <a:extLst>
              <a:ext uri="{FF2B5EF4-FFF2-40B4-BE49-F238E27FC236}">
                <a16:creationId xmlns:a16="http://schemas.microsoft.com/office/drawing/2014/main" id="{F6FCD090-29E3-A37C-A7BC-FA97A4054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752" y="2513480"/>
            <a:ext cx="4470295" cy="2972921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Brak dostępnego opisu zdjęcia.">
            <a:extLst>
              <a:ext uri="{FF2B5EF4-FFF2-40B4-BE49-F238E27FC236}">
                <a16:creationId xmlns:a16="http://schemas.microsoft.com/office/drawing/2014/main" id="{2E97B2AE-F067-1A05-5FE5-BDADE5F81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220" y="2058027"/>
            <a:ext cx="2779458" cy="417934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112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6" name="click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8916AE-0E3B-DBFE-7DE0-46C88703BB9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pl-PL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7.03.2025</a:t>
            </a:r>
            <a:br>
              <a:rPr lang="pl-PL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SPEKTAKL SCHWARZCHARAKTERKI </a:t>
            </a:r>
          </a:p>
        </p:txBody>
      </p:sp>
      <p:pic>
        <p:nvPicPr>
          <p:cNvPr id="19458" name="Picture 2" descr="Brak dostępnego opisu zdjęcia.">
            <a:extLst>
              <a:ext uri="{FF2B5EF4-FFF2-40B4-BE49-F238E27FC236}">
                <a16:creationId xmlns:a16="http://schemas.microsoft.com/office/drawing/2014/main" id="{3D47A7E2-A550-23C2-A32D-134BDD96E2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828"/>
          <a:stretch>
            <a:fillRect/>
          </a:stretch>
        </p:blipFill>
        <p:spPr bwMode="auto">
          <a:xfrm>
            <a:off x="4719475" y="2319617"/>
            <a:ext cx="2753050" cy="392878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95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click.wav"/>
          </p:stSnd>
        </p:sndAc>
      </p:transition>
    </mc:Choice>
    <mc:Fallback xmlns="">
      <p:transition spd="slow" advTm="5000">
        <p:fade/>
        <p:sndAc>
          <p:stSnd>
            <p:snd r:embed="rId4" name="click.wav"/>
          </p:stSnd>
        </p:sndAc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Niebieskozielony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6B2E858E-683F-40D9-B4CB-284D097F3AC0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Damaszek</Template>
  <TotalTime>1543</TotalTime>
  <Words>564</Words>
  <Application>Microsoft Office PowerPoint</Application>
  <PresentationFormat>Panoramiczny</PresentationFormat>
  <Paragraphs>91</Paragraphs>
  <Slides>50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50</vt:i4>
      </vt:variant>
    </vt:vector>
  </HeadingPairs>
  <TitlesOfParts>
    <vt:vector size="58" baseType="lpstr">
      <vt:lpstr>Arial</vt:lpstr>
      <vt:lpstr>Bookman Old Style</vt:lpstr>
      <vt:lpstr>Calibri</vt:lpstr>
      <vt:lpstr>Lucida Sans Unicode</vt:lpstr>
      <vt:lpstr>Rockwell</vt:lpstr>
      <vt:lpstr>Times New Roman</vt:lpstr>
      <vt:lpstr>Wingdings</vt:lpstr>
      <vt:lpstr>Damask</vt:lpstr>
      <vt:lpstr>Centrum Promocji Kultury w Drezdenku</vt:lpstr>
      <vt:lpstr>12.01.2025 KONCERT NOWOROCZNY Tango</vt:lpstr>
      <vt:lpstr>16.01.2025 TEATR WSZYSTKIM SYNOM I CÓRKOM </vt:lpstr>
      <vt:lpstr>20.01. - 3.02.2025  FERIE ZIMOWE</vt:lpstr>
      <vt:lpstr>26.01.2025  WIELKA ORKIESTRA ŚWIĄTECZNEJ POMOCY</vt:lpstr>
      <vt:lpstr>8.02.2025  KINO</vt:lpstr>
      <vt:lpstr>15.02.2025 KONCERT WALENTYNKOWY</vt:lpstr>
      <vt:lpstr>22.02.2025 KABARET PARANIENORMALNI </vt:lpstr>
      <vt:lpstr>7.03.2025 SPEKTAKL SCHWARZCHARAKTERKI </vt:lpstr>
      <vt:lpstr>8.03.2025 DZIEŃ KOBIET PZERiI </vt:lpstr>
      <vt:lpstr>19.03.2026  Powiatowy konkurs piosenki </vt:lpstr>
      <vt:lpstr>21.03.2025 KONCERT RETRO GITARY</vt:lpstr>
      <vt:lpstr>26.03.2025 0Powiatowy konkurs plastyczny  pro arte</vt:lpstr>
      <vt:lpstr>4.04.2025 KONCERT YANISIAN COHEN</vt:lpstr>
      <vt:lpstr>5.04.2025 JARMARK WIELKANOCNY </vt:lpstr>
      <vt:lpstr>7.04.2025 BAJKA KOZIOŁEK </vt:lpstr>
      <vt:lpstr>27.04.2025  SPEKTAKL W ŚWIECIE KTÓREGO NIE MA </vt:lpstr>
      <vt:lpstr>3.05.2025  FESTYN WIOSENNY</vt:lpstr>
      <vt:lpstr>18.05.2025  BAJKA NA STRYCHU DZIADKA ZYGMUNTA</vt:lpstr>
      <vt:lpstr>24.05.2025 MAJÓWKA CHÓRALNA</vt:lpstr>
      <vt:lpstr>25.05.2025 KONCERT DLA NASZYCH MAM </vt:lpstr>
      <vt:lpstr>13.06.2025 KINO NA LEŻAKACH </vt:lpstr>
      <vt:lpstr>21.06.2025 JARMARK KASZTELAŃSKI  W NOC ŚWIĘTOJAŃSKĄ</vt:lpstr>
      <vt:lpstr>24.06.2025 SPEKTAKL OŻENEK </vt:lpstr>
      <vt:lpstr>25.06.2025  KONCERT KLASA GITARY</vt:lpstr>
      <vt:lpstr>27.06.2025 HIP-HOP DAY i POWITANIE WAKACJI </vt:lpstr>
      <vt:lpstr>6.07.2025 RECITAL PIOSENEK ANNY GERMAN  W WYKONANIU AGATY MACHNIO</vt:lpstr>
      <vt:lpstr>12.07.2025  WYSTAWA POPLENEROWA</vt:lpstr>
      <vt:lpstr>12.07.2025 KONCERT KABARETOWA BIESIADA ŚLĄSKA</vt:lpstr>
      <vt:lpstr>20.07.2025  BAJKA KOZIOŁEK GOTUJE ZUPĘ </vt:lpstr>
      <vt:lpstr>2.08.2025  FESTIWAL DISCO MARZENIN </vt:lpstr>
      <vt:lpstr>17.08.2025  KINO NA LEŻAKACH</vt:lpstr>
      <vt:lpstr>22-23.08.2025 32. PIKNIK LOTNICZY W TRZEBICZU NOWYM </vt:lpstr>
      <vt:lpstr>24.08.2025 KONCERT NEBRASSKA</vt:lpstr>
      <vt:lpstr>29.08.; 5.09.; 12.09.2025 XXX FESTIWAL MUZYKI ORGANOWEJ  I KAMERALNEJ </vt:lpstr>
      <vt:lpstr>13.09.2025 DOŻYNKI GMINNE W STARYCH BIELICACH </vt:lpstr>
      <vt:lpstr>12.10.2025 INAUGURACJA ROKU KULTURALNEGO </vt:lpstr>
      <vt:lpstr>17.10.2025 iii różowy spacer amazonki</vt:lpstr>
      <vt:lpstr>19.10.205 Spektakl o tym można rozmawiać  tylko z królikami </vt:lpstr>
      <vt:lpstr>20.10.2025 Bajka MISJA CZUJKI </vt:lpstr>
      <vt:lpstr>10.11.2025 OPOWIEŚCI Z POGRANICZA PUSZCZY </vt:lpstr>
      <vt:lpstr>11.11.2025 NARODOWE ŚWIĘTO NIEPODLEGŁOŚCI </vt:lpstr>
      <vt:lpstr>22.11.2025 SPEKTAKL KOMEDIOWY MĄŻ UMARŁ ALE JUŻ MU LEPIEJ</vt:lpstr>
      <vt:lpstr>KONKURS PLASTYCZNY  SZOPKA BOŻONARODZENIOWA</vt:lpstr>
      <vt:lpstr>27.12.2025  KONCERT KOLĘD eleni </vt:lpstr>
      <vt:lpstr>Zajęcia artystyczne </vt:lpstr>
      <vt:lpstr>Planowane wydarzenia artystyczne  i ważniejsze przedsięwzięcia kulturalne  na 2026 rok</vt:lpstr>
      <vt:lpstr>Prezentacja programu PowerPoint</vt:lpstr>
      <vt:lpstr>Prezentacja programu PowerPoint</vt:lpstr>
      <vt:lpstr>Dziękujemy za uwagę i do zobaczenia  na wydarzeniach w Centrum Promocji Kultury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m.dabrowska@cpkd.pl</dc:creator>
  <cp:lastModifiedBy>m.dabrowska@cpkd.pl</cp:lastModifiedBy>
  <cp:revision>15</cp:revision>
  <dcterms:created xsi:type="dcterms:W3CDTF">2025-09-01T11:46:10Z</dcterms:created>
  <dcterms:modified xsi:type="dcterms:W3CDTF">2026-01-15T06:58:42Z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74064600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